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16" r:id="rId4"/>
    <p:sldMasterId id="2147483717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</p:sldIdLst>
  <p:sldSz cy="5143500" cx="9144000"/>
  <p:notesSz cx="6858000" cy="9144000"/>
  <p:embeddedFontLst>
    <p:embeddedFont>
      <p:font typeface="Roboto"/>
      <p:regular r:id="rId14"/>
      <p:bold r:id="rId15"/>
      <p:italic r:id="rId16"/>
      <p:boldItalic r:id="rId17"/>
    </p:embeddedFont>
    <p:embeddedFont>
      <p:font typeface="Caveat"/>
      <p:regular r:id="rId18"/>
      <p:bold r:id="rId19"/>
    </p:embeddedFont>
    <p:embeddedFont>
      <p:font typeface="Google Sans"/>
      <p:regular r:id="rId20"/>
      <p:bold r:id="rId21"/>
      <p:italic r:id="rId22"/>
      <p:boldItalic r:id="rId23"/>
    </p:embeddedFont>
    <p:embeddedFont>
      <p:font typeface="Roboto Light"/>
      <p:regular r:id="rId24"/>
      <p:bold r:id="rId25"/>
      <p:italic r:id="rId26"/>
      <p:boldItalic r:id="rId27"/>
    </p:embeddedFont>
    <p:embeddedFont>
      <p:font typeface="Helvetica Neue Light"/>
      <p:regular r:id="rId28"/>
      <p:bold r:id="rId29"/>
      <p:italic r:id="rId30"/>
      <p:boldItalic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  <p15:guide id="3" pos="4320">
          <p15:clr>
            <a:srgbClr val="9AA0A6"/>
          </p15:clr>
        </p15:guide>
        <p15:guide id="4" pos="144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  <p:guide pos="4320"/>
        <p:guide pos="14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GoogleSans-regular.fntdata"/><Relationship Id="rId22" Type="http://schemas.openxmlformats.org/officeDocument/2006/relationships/font" Target="fonts/GoogleSans-italic.fntdata"/><Relationship Id="rId21" Type="http://schemas.openxmlformats.org/officeDocument/2006/relationships/font" Target="fonts/GoogleSans-bold.fntdata"/><Relationship Id="rId24" Type="http://schemas.openxmlformats.org/officeDocument/2006/relationships/font" Target="fonts/RobotoLight-regular.fntdata"/><Relationship Id="rId23" Type="http://schemas.openxmlformats.org/officeDocument/2006/relationships/font" Target="fonts/GoogleSans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RobotoLight-italic.fntdata"/><Relationship Id="rId25" Type="http://schemas.openxmlformats.org/officeDocument/2006/relationships/font" Target="fonts/RobotoLight-bold.fntdata"/><Relationship Id="rId28" Type="http://schemas.openxmlformats.org/officeDocument/2006/relationships/font" Target="fonts/HelveticaNeueLight-regular.fntdata"/><Relationship Id="rId27" Type="http://schemas.openxmlformats.org/officeDocument/2006/relationships/font" Target="fonts/RobotoLight-bold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HelveticaNeueLight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HelveticaNeueLight-boldItalic.fntdata"/><Relationship Id="rId30" Type="http://schemas.openxmlformats.org/officeDocument/2006/relationships/font" Target="fonts/HelveticaNeueLight-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font" Target="fonts/Roboto-bold.fntdata"/><Relationship Id="rId14" Type="http://schemas.openxmlformats.org/officeDocument/2006/relationships/font" Target="fonts/Roboto-regular.fntdata"/><Relationship Id="rId17" Type="http://schemas.openxmlformats.org/officeDocument/2006/relationships/font" Target="fonts/Roboto-boldItalic.fntdata"/><Relationship Id="rId16" Type="http://schemas.openxmlformats.org/officeDocument/2006/relationships/font" Target="fonts/Roboto-italic.fntdata"/><Relationship Id="rId19" Type="http://schemas.openxmlformats.org/officeDocument/2006/relationships/font" Target="fonts/Caveat-bold.fntdata"/><Relationship Id="rId18" Type="http://schemas.openxmlformats.org/officeDocument/2006/relationships/font" Target="fonts/Caveat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google.com/maps/d/edit?mid=1ErK7OrzJ58CMb7uHCPNM7J5rlgvqAQfj&amp;ll=8.369027248793156%2C153.03047523852547&amp;z=3" TargetMode="Externa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a754a0ad0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7" name="Google Shape;557;ga754a0ad0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a0faf66a2f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a0faf66a2f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157ad33ee84_0_2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0" name="Google Shape;590;g157ad33ee84_0_2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 available </a:t>
            </a:r>
            <a:r>
              <a:rPr lang="en" u="sng">
                <a:solidFill>
                  <a:schemeClr val="hlink"/>
                </a:solidFill>
                <a:hlinkClick r:id="rId2"/>
              </a:rPr>
              <a:t>here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a6697b761d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Google Shape;597;ga6697b761d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a74226313c_0_20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0" name="Google Shape;610;ga74226313c_0_20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ga74226313c_0_20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3" name="Google Shape;623;ga74226313c_0_20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a8d172d0b5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a8d172d0b5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3.png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- Title">
  <p:cSld name="TITLE_2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title"/>
          </p:nvPr>
        </p:nvSpPr>
        <p:spPr>
          <a:xfrm>
            <a:off x="167100" y="522375"/>
            <a:ext cx="6614100" cy="7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2600">
                <a:solidFill>
                  <a:srgbClr val="66666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pic>
        <p:nvPicPr>
          <p:cNvPr id="11" name="Google Shape;11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76225" y="4841775"/>
            <a:ext cx="538283" cy="171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 Color Yellow &amp; 3 Text">
  <p:cSld name="CUSTOM_1_1_2_1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1"/>
          <p:cNvSpPr txBox="1"/>
          <p:nvPr>
            <p:ph idx="1" type="body"/>
          </p:nvPr>
        </p:nvSpPr>
        <p:spPr>
          <a:xfrm>
            <a:off x="180150" y="1540350"/>
            <a:ext cx="3315000" cy="85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1400"/>
              </a:spcBef>
              <a:spcAft>
                <a:spcPts val="0"/>
              </a:spcAft>
              <a:buSzPts val="1200"/>
              <a:buFont typeface="Roboto"/>
              <a:buChar char="○"/>
              <a:defRPr sz="1200"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1400"/>
              </a:spcBef>
              <a:spcAft>
                <a:spcPts val="0"/>
              </a:spcAft>
              <a:buSzPts val="1200"/>
              <a:buFont typeface="Roboto"/>
              <a:buChar char="■"/>
              <a:defRPr sz="1200"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1400"/>
              </a:spcBef>
              <a:spcAft>
                <a:spcPts val="0"/>
              </a:spcAft>
              <a:buSzPts val="1200"/>
              <a:buFont typeface="Roboto"/>
              <a:buChar char="●"/>
              <a:defRPr sz="1200"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1400"/>
              </a:spcBef>
              <a:spcAft>
                <a:spcPts val="0"/>
              </a:spcAft>
              <a:buSzPts val="1200"/>
              <a:buFont typeface="Roboto"/>
              <a:buChar char="○"/>
              <a:defRPr sz="1200"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1400"/>
              </a:spcBef>
              <a:spcAft>
                <a:spcPts val="0"/>
              </a:spcAft>
              <a:buSzPts val="1200"/>
              <a:buFont typeface="Roboto"/>
              <a:buChar char="■"/>
              <a:defRPr sz="1200"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1400"/>
              </a:spcBef>
              <a:spcAft>
                <a:spcPts val="0"/>
              </a:spcAft>
              <a:buSzPts val="1200"/>
              <a:buFont typeface="Roboto"/>
              <a:buChar char="●"/>
              <a:defRPr sz="1200"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1400"/>
              </a:spcBef>
              <a:spcAft>
                <a:spcPts val="0"/>
              </a:spcAft>
              <a:buSzPts val="1200"/>
              <a:buFont typeface="Roboto"/>
              <a:buChar char="○"/>
              <a:defRPr sz="1200"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1400"/>
              </a:spcBef>
              <a:spcAft>
                <a:spcPts val="1400"/>
              </a:spcAft>
              <a:buSzPts val="1200"/>
              <a:buFont typeface="Roboto"/>
              <a:buChar char="■"/>
              <a:defRPr sz="12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62" name="Google Shape;62;p11"/>
          <p:cNvSpPr/>
          <p:nvPr/>
        </p:nvSpPr>
        <p:spPr>
          <a:xfrm>
            <a:off x="4411675" y="0"/>
            <a:ext cx="4732200" cy="5143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11"/>
          <p:cNvSpPr txBox="1"/>
          <p:nvPr>
            <p:ph type="title"/>
          </p:nvPr>
        </p:nvSpPr>
        <p:spPr>
          <a:xfrm>
            <a:off x="167100" y="522375"/>
            <a:ext cx="3892800" cy="7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64" name="Google Shape;64;p11"/>
          <p:cNvSpPr txBox="1"/>
          <p:nvPr>
            <p:ph idx="2" type="body"/>
          </p:nvPr>
        </p:nvSpPr>
        <p:spPr>
          <a:xfrm>
            <a:off x="189175" y="2441125"/>
            <a:ext cx="3315000" cy="85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1400"/>
              </a:spcBef>
              <a:spcAft>
                <a:spcPts val="0"/>
              </a:spcAft>
              <a:buSzPts val="1200"/>
              <a:buFont typeface="Roboto"/>
              <a:buChar char="○"/>
              <a:defRPr sz="1200"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1400"/>
              </a:spcBef>
              <a:spcAft>
                <a:spcPts val="0"/>
              </a:spcAft>
              <a:buSzPts val="1200"/>
              <a:buFont typeface="Roboto"/>
              <a:buChar char="■"/>
              <a:defRPr sz="1200"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1400"/>
              </a:spcBef>
              <a:spcAft>
                <a:spcPts val="0"/>
              </a:spcAft>
              <a:buSzPts val="1200"/>
              <a:buFont typeface="Roboto"/>
              <a:buChar char="●"/>
              <a:defRPr sz="1200"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1400"/>
              </a:spcBef>
              <a:spcAft>
                <a:spcPts val="0"/>
              </a:spcAft>
              <a:buSzPts val="1200"/>
              <a:buFont typeface="Roboto"/>
              <a:buChar char="○"/>
              <a:defRPr sz="1200"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1400"/>
              </a:spcBef>
              <a:spcAft>
                <a:spcPts val="0"/>
              </a:spcAft>
              <a:buSzPts val="1200"/>
              <a:buFont typeface="Roboto"/>
              <a:buChar char="■"/>
              <a:defRPr sz="1200"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1400"/>
              </a:spcBef>
              <a:spcAft>
                <a:spcPts val="0"/>
              </a:spcAft>
              <a:buSzPts val="1200"/>
              <a:buFont typeface="Roboto"/>
              <a:buChar char="●"/>
              <a:defRPr sz="1200"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1400"/>
              </a:spcBef>
              <a:spcAft>
                <a:spcPts val="0"/>
              </a:spcAft>
              <a:buSzPts val="1200"/>
              <a:buFont typeface="Roboto"/>
              <a:buChar char="○"/>
              <a:defRPr sz="1200"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1400"/>
              </a:spcBef>
              <a:spcAft>
                <a:spcPts val="1400"/>
              </a:spcAft>
              <a:buSzPts val="1200"/>
              <a:buFont typeface="Roboto"/>
              <a:buChar char="■"/>
              <a:defRPr sz="12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65" name="Google Shape;65;p11"/>
          <p:cNvSpPr txBox="1"/>
          <p:nvPr>
            <p:ph idx="3" type="body"/>
          </p:nvPr>
        </p:nvSpPr>
        <p:spPr>
          <a:xfrm>
            <a:off x="189175" y="3341900"/>
            <a:ext cx="3315000" cy="85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1400"/>
              </a:spcBef>
              <a:spcAft>
                <a:spcPts val="0"/>
              </a:spcAft>
              <a:buSzPts val="1200"/>
              <a:buFont typeface="Roboto"/>
              <a:buChar char="○"/>
              <a:defRPr sz="1200"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1400"/>
              </a:spcBef>
              <a:spcAft>
                <a:spcPts val="0"/>
              </a:spcAft>
              <a:buSzPts val="1200"/>
              <a:buFont typeface="Roboto"/>
              <a:buChar char="■"/>
              <a:defRPr sz="1200"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1400"/>
              </a:spcBef>
              <a:spcAft>
                <a:spcPts val="0"/>
              </a:spcAft>
              <a:buSzPts val="1200"/>
              <a:buFont typeface="Roboto"/>
              <a:buChar char="●"/>
              <a:defRPr sz="1200"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1400"/>
              </a:spcBef>
              <a:spcAft>
                <a:spcPts val="0"/>
              </a:spcAft>
              <a:buSzPts val="1200"/>
              <a:buFont typeface="Roboto"/>
              <a:buChar char="○"/>
              <a:defRPr sz="1200"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1400"/>
              </a:spcBef>
              <a:spcAft>
                <a:spcPts val="0"/>
              </a:spcAft>
              <a:buSzPts val="1200"/>
              <a:buFont typeface="Roboto"/>
              <a:buChar char="■"/>
              <a:defRPr sz="1200"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1400"/>
              </a:spcBef>
              <a:spcAft>
                <a:spcPts val="0"/>
              </a:spcAft>
              <a:buSzPts val="1200"/>
              <a:buFont typeface="Roboto"/>
              <a:buChar char="●"/>
              <a:defRPr sz="1200"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1400"/>
              </a:spcBef>
              <a:spcAft>
                <a:spcPts val="0"/>
              </a:spcAft>
              <a:buSzPts val="1200"/>
              <a:buFont typeface="Roboto"/>
              <a:buChar char="○"/>
              <a:defRPr sz="1200"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1400"/>
              </a:spcBef>
              <a:spcAft>
                <a:spcPts val="1400"/>
              </a:spcAft>
              <a:buSzPts val="1200"/>
              <a:buFont typeface="Roboto"/>
              <a:buChar char="■"/>
              <a:defRPr sz="12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pic>
        <p:nvPicPr>
          <p:cNvPr id="66" name="Google Shape;66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76225" y="4841775"/>
            <a:ext cx="538283" cy="171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 Color Green &amp; 3 Text">
  <p:cSld name="CUSTOM_1_1_1_1_1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2"/>
          <p:cNvSpPr/>
          <p:nvPr/>
        </p:nvSpPr>
        <p:spPr>
          <a:xfrm>
            <a:off x="4411675" y="0"/>
            <a:ext cx="47322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2"/>
          <p:cNvSpPr txBox="1"/>
          <p:nvPr>
            <p:ph type="title"/>
          </p:nvPr>
        </p:nvSpPr>
        <p:spPr>
          <a:xfrm>
            <a:off x="167100" y="522375"/>
            <a:ext cx="3892800" cy="7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70" name="Google Shape;70;p12"/>
          <p:cNvSpPr txBox="1"/>
          <p:nvPr>
            <p:ph idx="1" type="body"/>
          </p:nvPr>
        </p:nvSpPr>
        <p:spPr>
          <a:xfrm>
            <a:off x="180150" y="1540350"/>
            <a:ext cx="3315000" cy="85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1400"/>
              </a:spcBef>
              <a:spcAft>
                <a:spcPts val="0"/>
              </a:spcAft>
              <a:buSzPts val="1200"/>
              <a:buFont typeface="Roboto"/>
              <a:buChar char="○"/>
              <a:defRPr sz="1200"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1400"/>
              </a:spcBef>
              <a:spcAft>
                <a:spcPts val="0"/>
              </a:spcAft>
              <a:buSzPts val="1200"/>
              <a:buFont typeface="Roboto"/>
              <a:buChar char="■"/>
              <a:defRPr sz="1200"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1400"/>
              </a:spcBef>
              <a:spcAft>
                <a:spcPts val="0"/>
              </a:spcAft>
              <a:buSzPts val="1200"/>
              <a:buFont typeface="Roboto"/>
              <a:buChar char="●"/>
              <a:defRPr sz="1200"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1400"/>
              </a:spcBef>
              <a:spcAft>
                <a:spcPts val="0"/>
              </a:spcAft>
              <a:buSzPts val="1200"/>
              <a:buFont typeface="Roboto"/>
              <a:buChar char="○"/>
              <a:defRPr sz="1200"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1400"/>
              </a:spcBef>
              <a:spcAft>
                <a:spcPts val="0"/>
              </a:spcAft>
              <a:buSzPts val="1200"/>
              <a:buFont typeface="Roboto"/>
              <a:buChar char="■"/>
              <a:defRPr sz="1200"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1400"/>
              </a:spcBef>
              <a:spcAft>
                <a:spcPts val="0"/>
              </a:spcAft>
              <a:buSzPts val="1200"/>
              <a:buFont typeface="Roboto"/>
              <a:buChar char="●"/>
              <a:defRPr sz="1200"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1400"/>
              </a:spcBef>
              <a:spcAft>
                <a:spcPts val="0"/>
              </a:spcAft>
              <a:buSzPts val="1200"/>
              <a:buFont typeface="Roboto"/>
              <a:buChar char="○"/>
              <a:defRPr sz="1200"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1400"/>
              </a:spcBef>
              <a:spcAft>
                <a:spcPts val="1400"/>
              </a:spcAft>
              <a:buSzPts val="1200"/>
              <a:buFont typeface="Roboto"/>
              <a:buChar char="■"/>
              <a:defRPr sz="12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1" name="Google Shape;71;p12"/>
          <p:cNvSpPr txBox="1"/>
          <p:nvPr>
            <p:ph idx="2" type="body"/>
          </p:nvPr>
        </p:nvSpPr>
        <p:spPr>
          <a:xfrm>
            <a:off x="189175" y="2441125"/>
            <a:ext cx="3315000" cy="85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1400"/>
              </a:spcBef>
              <a:spcAft>
                <a:spcPts val="0"/>
              </a:spcAft>
              <a:buSzPts val="1200"/>
              <a:buFont typeface="Roboto"/>
              <a:buChar char="○"/>
              <a:defRPr sz="1200"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1400"/>
              </a:spcBef>
              <a:spcAft>
                <a:spcPts val="0"/>
              </a:spcAft>
              <a:buSzPts val="1200"/>
              <a:buFont typeface="Roboto"/>
              <a:buChar char="■"/>
              <a:defRPr sz="1200"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1400"/>
              </a:spcBef>
              <a:spcAft>
                <a:spcPts val="0"/>
              </a:spcAft>
              <a:buSzPts val="1200"/>
              <a:buFont typeface="Roboto"/>
              <a:buChar char="●"/>
              <a:defRPr sz="1200"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1400"/>
              </a:spcBef>
              <a:spcAft>
                <a:spcPts val="0"/>
              </a:spcAft>
              <a:buSzPts val="1200"/>
              <a:buFont typeface="Roboto"/>
              <a:buChar char="○"/>
              <a:defRPr sz="1200"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1400"/>
              </a:spcBef>
              <a:spcAft>
                <a:spcPts val="0"/>
              </a:spcAft>
              <a:buSzPts val="1200"/>
              <a:buFont typeface="Roboto"/>
              <a:buChar char="■"/>
              <a:defRPr sz="1200"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1400"/>
              </a:spcBef>
              <a:spcAft>
                <a:spcPts val="0"/>
              </a:spcAft>
              <a:buSzPts val="1200"/>
              <a:buFont typeface="Roboto"/>
              <a:buChar char="●"/>
              <a:defRPr sz="1200"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1400"/>
              </a:spcBef>
              <a:spcAft>
                <a:spcPts val="0"/>
              </a:spcAft>
              <a:buSzPts val="1200"/>
              <a:buFont typeface="Roboto"/>
              <a:buChar char="○"/>
              <a:defRPr sz="1200"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1400"/>
              </a:spcBef>
              <a:spcAft>
                <a:spcPts val="1400"/>
              </a:spcAft>
              <a:buSzPts val="1200"/>
              <a:buFont typeface="Roboto"/>
              <a:buChar char="■"/>
              <a:defRPr sz="12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2" name="Google Shape;72;p12"/>
          <p:cNvSpPr txBox="1"/>
          <p:nvPr>
            <p:ph idx="3" type="body"/>
          </p:nvPr>
        </p:nvSpPr>
        <p:spPr>
          <a:xfrm>
            <a:off x="189175" y="3341900"/>
            <a:ext cx="3315000" cy="85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1400"/>
              </a:spcBef>
              <a:spcAft>
                <a:spcPts val="0"/>
              </a:spcAft>
              <a:buSzPts val="1200"/>
              <a:buFont typeface="Roboto"/>
              <a:buChar char="○"/>
              <a:defRPr sz="1200"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1400"/>
              </a:spcBef>
              <a:spcAft>
                <a:spcPts val="0"/>
              </a:spcAft>
              <a:buSzPts val="1200"/>
              <a:buFont typeface="Roboto"/>
              <a:buChar char="■"/>
              <a:defRPr sz="1200"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1400"/>
              </a:spcBef>
              <a:spcAft>
                <a:spcPts val="0"/>
              </a:spcAft>
              <a:buSzPts val="1200"/>
              <a:buFont typeface="Roboto"/>
              <a:buChar char="●"/>
              <a:defRPr sz="1200"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1400"/>
              </a:spcBef>
              <a:spcAft>
                <a:spcPts val="0"/>
              </a:spcAft>
              <a:buSzPts val="1200"/>
              <a:buFont typeface="Roboto"/>
              <a:buChar char="○"/>
              <a:defRPr sz="1200"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1400"/>
              </a:spcBef>
              <a:spcAft>
                <a:spcPts val="0"/>
              </a:spcAft>
              <a:buSzPts val="1200"/>
              <a:buFont typeface="Roboto"/>
              <a:buChar char="■"/>
              <a:defRPr sz="1200"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1400"/>
              </a:spcBef>
              <a:spcAft>
                <a:spcPts val="0"/>
              </a:spcAft>
              <a:buSzPts val="1200"/>
              <a:buFont typeface="Roboto"/>
              <a:buChar char="●"/>
              <a:defRPr sz="1200"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1400"/>
              </a:spcBef>
              <a:spcAft>
                <a:spcPts val="0"/>
              </a:spcAft>
              <a:buSzPts val="1200"/>
              <a:buFont typeface="Roboto"/>
              <a:buChar char="○"/>
              <a:defRPr sz="1200"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1400"/>
              </a:spcBef>
              <a:spcAft>
                <a:spcPts val="1400"/>
              </a:spcAft>
              <a:buSzPts val="1200"/>
              <a:buFont typeface="Roboto"/>
              <a:buChar char="■"/>
              <a:defRPr sz="12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pic>
        <p:nvPicPr>
          <p:cNvPr id="73" name="Google Shape;73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76225" y="4841775"/>
            <a:ext cx="538283" cy="171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Blue">
  <p:cSld name="SECTION_HEADER_2">
    <p:bg>
      <p:bgPr>
        <a:solidFill>
          <a:srgbClr val="4285F4"/>
        </a:solid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3"/>
          <p:cNvSpPr/>
          <p:nvPr/>
        </p:nvSpPr>
        <p:spPr>
          <a:xfrm flipH="1">
            <a:off x="3450350" y="767950"/>
            <a:ext cx="5693700" cy="4375500"/>
          </a:xfrm>
          <a:prstGeom prst="rtTriangle">
            <a:avLst/>
          </a:prstGeom>
          <a:solidFill>
            <a:srgbClr val="7BAAF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Google_Logo_2015_gr.png" id="76" name="Google Shape;76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76219" y="4841764"/>
            <a:ext cx="555425" cy="171122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3"/>
          <p:cNvSpPr/>
          <p:nvPr/>
        </p:nvSpPr>
        <p:spPr>
          <a:xfrm rot="10800000">
            <a:off x="3263750" y="0"/>
            <a:ext cx="5880300" cy="2994900"/>
          </a:xfrm>
          <a:prstGeom prst="rtTriangle">
            <a:avLst/>
          </a:prstGeom>
          <a:solidFill>
            <a:srgbClr val="3367D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13"/>
          <p:cNvSpPr txBox="1"/>
          <p:nvPr>
            <p:ph type="title"/>
          </p:nvPr>
        </p:nvSpPr>
        <p:spPr>
          <a:xfrm>
            <a:off x="176225" y="1047075"/>
            <a:ext cx="8222100" cy="101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Red">
  <p:cSld name="SECTION_HEADER_1_3">
    <p:bg>
      <p:bgPr>
        <a:solidFill>
          <a:srgbClr val="EA4335"/>
        </a:solid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4"/>
          <p:cNvSpPr/>
          <p:nvPr/>
        </p:nvSpPr>
        <p:spPr>
          <a:xfrm flipH="1">
            <a:off x="3450350" y="767950"/>
            <a:ext cx="5693700" cy="4375500"/>
          </a:xfrm>
          <a:prstGeom prst="rtTriangle">
            <a:avLst/>
          </a:prstGeom>
          <a:solidFill>
            <a:srgbClr val="FF52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2" name="Google Shape;82;p14"/>
          <p:cNvSpPr/>
          <p:nvPr/>
        </p:nvSpPr>
        <p:spPr>
          <a:xfrm rot="10800000">
            <a:off x="3263750" y="0"/>
            <a:ext cx="5880300" cy="2994900"/>
          </a:xfrm>
          <a:prstGeom prst="rtTriangle">
            <a:avLst/>
          </a:prstGeom>
          <a:solidFill>
            <a:srgbClr val="98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4"/>
          <p:cNvSpPr txBox="1"/>
          <p:nvPr>
            <p:ph type="title"/>
          </p:nvPr>
        </p:nvSpPr>
        <p:spPr>
          <a:xfrm>
            <a:off x="176225" y="1047075"/>
            <a:ext cx="8222100" cy="101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pic>
        <p:nvPicPr>
          <p:cNvPr descr="Google_Logo_2015_gr.png" id="84" name="Google Shape;84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76219" y="4841764"/>
            <a:ext cx="555425" cy="1711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Yellow">
  <p:cSld name="SECTION_HEADER_1_1_3">
    <p:bg>
      <p:bgPr>
        <a:solidFill>
          <a:srgbClr val="F4B400"/>
        </a:solid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5"/>
          <p:cNvSpPr/>
          <p:nvPr/>
        </p:nvSpPr>
        <p:spPr>
          <a:xfrm flipH="1">
            <a:off x="3450350" y="767950"/>
            <a:ext cx="5693700" cy="4375500"/>
          </a:xfrm>
          <a:prstGeom prst="rtTriangle">
            <a:avLst/>
          </a:prstGeom>
          <a:solidFill>
            <a:srgbClr val="FFCC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5"/>
          <p:cNvSpPr/>
          <p:nvPr/>
        </p:nvSpPr>
        <p:spPr>
          <a:xfrm rot="10800000">
            <a:off x="3263750" y="0"/>
            <a:ext cx="5880300" cy="2994900"/>
          </a:xfrm>
          <a:prstGeom prst="rtTriangle">
            <a:avLst/>
          </a:prstGeom>
          <a:solidFill>
            <a:srgbClr val="BF9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15"/>
          <p:cNvSpPr txBox="1"/>
          <p:nvPr>
            <p:ph type="title"/>
          </p:nvPr>
        </p:nvSpPr>
        <p:spPr>
          <a:xfrm>
            <a:off x="176225" y="1047075"/>
            <a:ext cx="8222100" cy="101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pic>
        <p:nvPicPr>
          <p:cNvPr descr="Google_Logo_2015_gr.png" id="89" name="Google Shape;89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76219" y="4841764"/>
            <a:ext cx="555425" cy="1711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Green">
  <p:cSld name="CUSTOM_2">
    <p:bg>
      <p:bgPr>
        <a:solidFill>
          <a:srgbClr val="34A853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6"/>
          <p:cNvSpPr/>
          <p:nvPr/>
        </p:nvSpPr>
        <p:spPr>
          <a:xfrm flipH="1">
            <a:off x="3450350" y="767950"/>
            <a:ext cx="5693700" cy="4375500"/>
          </a:xfrm>
          <a:prstGeom prst="rtTriangle">
            <a:avLst/>
          </a:prstGeom>
          <a:solidFill>
            <a:srgbClr val="57BB8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6"/>
          <p:cNvSpPr/>
          <p:nvPr/>
        </p:nvSpPr>
        <p:spPr>
          <a:xfrm rot="10800000">
            <a:off x="3263750" y="0"/>
            <a:ext cx="5880300" cy="2994900"/>
          </a:xfrm>
          <a:prstGeom prst="rtTriangle">
            <a:avLst/>
          </a:prstGeom>
          <a:solidFill>
            <a:srgbClr val="34935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16"/>
          <p:cNvSpPr txBox="1"/>
          <p:nvPr>
            <p:ph type="title"/>
          </p:nvPr>
        </p:nvSpPr>
        <p:spPr>
          <a:xfrm>
            <a:off x="176225" y="1047075"/>
            <a:ext cx="8222100" cy="101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pic>
        <p:nvPicPr>
          <p:cNvPr descr="Google_Logo_2015_gr.png" id="94" name="Google Shape;94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76219" y="4841764"/>
            <a:ext cx="555425" cy="1711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Gray">
  <p:cSld name="SECTION_HEADER_1_1_1_1_2">
    <p:bg>
      <p:bgPr>
        <a:solidFill>
          <a:srgbClr val="999999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7"/>
          <p:cNvSpPr/>
          <p:nvPr/>
        </p:nvSpPr>
        <p:spPr>
          <a:xfrm flipH="1">
            <a:off x="3450350" y="767950"/>
            <a:ext cx="5693700" cy="4375500"/>
          </a:xfrm>
          <a:prstGeom prst="rtTriangle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7"/>
          <p:cNvSpPr/>
          <p:nvPr/>
        </p:nvSpPr>
        <p:spPr>
          <a:xfrm rot="10800000">
            <a:off x="3263750" y="0"/>
            <a:ext cx="5880300" cy="2994900"/>
          </a:xfrm>
          <a:prstGeom prst="rtTriangle">
            <a:avLst/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7"/>
          <p:cNvSpPr txBox="1"/>
          <p:nvPr>
            <p:ph type="title"/>
          </p:nvPr>
        </p:nvSpPr>
        <p:spPr>
          <a:xfrm>
            <a:off x="176225" y="1047075"/>
            <a:ext cx="8222100" cy="101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pic>
        <p:nvPicPr>
          <p:cNvPr descr="Google_Logo_2015_gr.png" id="99" name="Google Shape;99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76219" y="4841764"/>
            <a:ext cx="555425" cy="1711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oogle Cover Slide">
  <p:cSld name="CUSTOM_2_1">
    <p:bg>
      <p:bgPr>
        <a:solidFill>
          <a:srgbClr val="FFFFFF"/>
        </a:solid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18"/>
          <p:cNvPicPr preferRelativeResize="0"/>
          <p:nvPr/>
        </p:nvPicPr>
        <p:blipFill rotWithShape="1">
          <a:blip r:embed="rId2">
            <a:alphaModFix/>
          </a:blip>
          <a:srcRect b="0" l="0" r="-4482" t="0"/>
          <a:stretch/>
        </p:blipFill>
        <p:spPr>
          <a:xfrm>
            <a:off x="522575" y="319550"/>
            <a:ext cx="772876" cy="23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Slide - Basic Text - Blue">
  <p:cSld name="TITLE_2_3_2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9"/>
          <p:cNvSpPr txBox="1"/>
          <p:nvPr>
            <p:ph idx="1" type="body"/>
          </p:nvPr>
        </p:nvSpPr>
        <p:spPr>
          <a:xfrm>
            <a:off x="344500" y="1957700"/>
            <a:ext cx="3946200" cy="16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 b="0" i="0" sz="1400" u="none" cap="none" strike="noStrike"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 b="0" i="0" u="none" cap="none" strike="noStrike"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 b="0" i="0" u="none" cap="none" strike="noStrike"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 b="0" i="0" u="none" cap="none" strike="noStrike"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 b="0" i="0" u="none" cap="none" strike="noStrike"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 b="0" i="0" u="none" cap="none" strike="noStrike"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 b="0" i="0" u="none" cap="none" strike="noStrike"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 b="0" i="0" u="none" cap="none" strike="noStrike"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 b="0" i="0" u="none" cap="none" strike="noStrike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04" name="Google Shape;104;p19"/>
          <p:cNvSpPr/>
          <p:nvPr/>
        </p:nvSpPr>
        <p:spPr>
          <a:xfrm>
            <a:off x="426300" y="4929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05" name="Google Shape;105;p19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grpSp>
        <p:nvGrpSpPr>
          <p:cNvPr id="106" name="Google Shape;106;p19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107" name="Google Shape;107;p19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19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09;p19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10;p19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1;p19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2;p19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3" name="Google Shape;113;p19"/>
          <p:cNvSpPr txBox="1"/>
          <p:nvPr>
            <p:ph type="title"/>
          </p:nvPr>
        </p:nvSpPr>
        <p:spPr>
          <a:xfrm>
            <a:off x="167100" y="522375"/>
            <a:ext cx="6614100" cy="7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Slide - Basic Text - Green">
  <p:cSld name="TITLE_2_3_3_1_1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0"/>
          <p:cNvSpPr txBox="1"/>
          <p:nvPr>
            <p:ph idx="1" type="body"/>
          </p:nvPr>
        </p:nvSpPr>
        <p:spPr>
          <a:xfrm>
            <a:off x="344500" y="1957700"/>
            <a:ext cx="3946200" cy="16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 b="0" i="0" sz="1400" u="none" cap="none" strike="noStrike"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 b="0" i="0" u="none" cap="none" strike="noStrike"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 b="0" i="0" u="none" cap="none" strike="noStrike"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 b="0" i="0" u="none" cap="none" strike="noStrike"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 b="0" i="0" u="none" cap="none" strike="noStrike"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 b="0" i="0" u="none" cap="none" strike="noStrike"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 b="0" i="0" u="none" cap="none" strike="noStrike"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 b="0" i="0" u="none" cap="none" strike="noStrike"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 b="0" i="0" u="none" cap="none" strike="noStrike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6" name="Google Shape;116;p20"/>
          <p:cNvSpPr/>
          <p:nvPr/>
        </p:nvSpPr>
        <p:spPr>
          <a:xfrm>
            <a:off x="344501" y="4167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17" name="Google Shape;117;p20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grpSp>
        <p:nvGrpSpPr>
          <p:cNvPr id="118" name="Google Shape;118;p20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119" name="Google Shape;119;p20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20;p20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21;p20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22;p20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23;p20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24;p20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5" name="Google Shape;125;p20"/>
          <p:cNvSpPr txBox="1"/>
          <p:nvPr>
            <p:ph type="title"/>
          </p:nvPr>
        </p:nvSpPr>
        <p:spPr>
          <a:xfrm>
            <a:off x="167100" y="522375"/>
            <a:ext cx="6614100" cy="7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ue Footer - Title &amp; Body">
  <p:cSld name="CUSTOM_3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03-bottombar.png" id="13" name="Google Shape;13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86" y="0"/>
            <a:ext cx="914342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/>
          <p:nvPr/>
        </p:nvSpPr>
        <p:spPr>
          <a:xfrm>
            <a:off x="0" y="4677925"/>
            <a:ext cx="9144000" cy="4653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Google_Logo_2015_gr.png" id="15" name="Google Shape;15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219" y="4841764"/>
            <a:ext cx="555425" cy="171122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3"/>
          <p:cNvSpPr txBox="1"/>
          <p:nvPr>
            <p:ph type="title"/>
          </p:nvPr>
        </p:nvSpPr>
        <p:spPr>
          <a:xfrm>
            <a:off x="167100" y="522375"/>
            <a:ext cx="6614100" cy="7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2600">
                <a:solidFill>
                  <a:srgbClr val="66666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7" name="Google Shape;17;p3"/>
          <p:cNvSpPr txBox="1"/>
          <p:nvPr>
            <p:ph idx="1" type="body"/>
          </p:nvPr>
        </p:nvSpPr>
        <p:spPr>
          <a:xfrm>
            <a:off x="176225" y="1305875"/>
            <a:ext cx="5244900" cy="260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14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14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14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14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14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14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14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1400"/>
              </a:spcBef>
              <a:spcAft>
                <a:spcPts val="14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pic>
        <p:nvPicPr>
          <p:cNvPr descr="Google_Logo_2015_gr.png" id="18" name="Google Shape;18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6219" y="4841764"/>
            <a:ext cx="555425" cy="1711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Slide - Basic Text - Red">
  <p:cSld name="TITLE_2_3_3_2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1"/>
          <p:cNvSpPr txBox="1"/>
          <p:nvPr>
            <p:ph idx="1" type="body"/>
          </p:nvPr>
        </p:nvSpPr>
        <p:spPr>
          <a:xfrm>
            <a:off x="344500" y="1957700"/>
            <a:ext cx="3946200" cy="16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 b="0" i="0" sz="1400" u="none" cap="none" strike="noStrike"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 b="0" i="0" u="none" cap="none" strike="noStrike"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 b="0" i="0" u="none" cap="none" strike="noStrike"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 b="0" i="0" u="none" cap="none" strike="noStrike"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 b="0" i="0" u="none" cap="none" strike="noStrike"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 b="0" i="0" u="none" cap="none" strike="noStrike"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 b="0" i="0" u="none" cap="none" strike="noStrike"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 b="0" i="0" u="none" cap="none" strike="noStrike"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 b="0" i="0" u="none" cap="none" strike="noStrike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28" name="Google Shape;128;p21"/>
          <p:cNvSpPr/>
          <p:nvPr/>
        </p:nvSpPr>
        <p:spPr>
          <a:xfrm>
            <a:off x="344501" y="4167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29" name="Google Shape;129;p21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grpSp>
        <p:nvGrpSpPr>
          <p:cNvPr id="130" name="Google Shape;130;p21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131" name="Google Shape;131;p21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32;p21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33;p21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34;p21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135;p21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136;p21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7" name="Google Shape;137;p21"/>
          <p:cNvSpPr txBox="1"/>
          <p:nvPr>
            <p:ph type="title"/>
          </p:nvPr>
        </p:nvSpPr>
        <p:spPr>
          <a:xfrm>
            <a:off x="167100" y="522375"/>
            <a:ext cx="6614100" cy="7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Slide - Basic Text - Yellow">
  <p:cSld name="TITLE_2_3_3_1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2"/>
          <p:cNvSpPr txBox="1"/>
          <p:nvPr>
            <p:ph idx="1" type="body"/>
          </p:nvPr>
        </p:nvSpPr>
        <p:spPr>
          <a:xfrm>
            <a:off x="344500" y="1957700"/>
            <a:ext cx="3946200" cy="16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 b="0" i="0" sz="1400" u="none" cap="none" strike="noStrike"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 b="0" i="0" u="none" cap="none" strike="noStrike"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 b="0" i="0" u="none" cap="none" strike="noStrike"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 b="0" i="0" u="none" cap="none" strike="noStrike"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 b="0" i="0" u="none" cap="none" strike="noStrike"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 b="0" i="0" u="none" cap="none" strike="noStrike"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 b="0" i="0" u="none" cap="none" strike="noStrike"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 b="0" i="0" u="none" cap="none" strike="noStrike"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 b="0" i="0" u="none" cap="none" strike="noStrike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40" name="Google Shape;140;p22"/>
          <p:cNvSpPr/>
          <p:nvPr/>
        </p:nvSpPr>
        <p:spPr>
          <a:xfrm>
            <a:off x="344501" y="4167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1" name="Google Shape;141;p22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grpSp>
        <p:nvGrpSpPr>
          <p:cNvPr id="142" name="Google Shape;142;p22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143" name="Google Shape;143;p22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44;p22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45;p22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46;p22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47;p22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48;p22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9" name="Google Shape;149;p22"/>
          <p:cNvSpPr txBox="1"/>
          <p:nvPr>
            <p:ph type="title"/>
          </p:nvPr>
        </p:nvSpPr>
        <p:spPr>
          <a:xfrm>
            <a:off x="167100" y="522375"/>
            <a:ext cx="6614100" cy="7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 Color Grey - Core Blue">
  <p:cSld name="TITLE_2_2_1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3"/>
          <p:cNvSpPr txBox="1"/>
          <p:nvPr>
            <p:ph type="title"/>
          </p:nvPr>
        </p:nvSpPr>
        <p:spPr>
          <a:xfrm>
            <a:off x="344501" y="1289700"/>
            <a:ext cx="38646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rial"/>
              <a:buNone/>
              <a:defRPr b="0" i="0" sz="2600" u="none" cap="none" strike="noStrike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Helvetica Neue Light"/>
              <a:buNone/>
              <a:defRPr b="0" i="0" sz="2600" u="none" cap="none" strike="noStrike">
                <a:solidFill>
                  <a:schemeClr val="accen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Helvetica Neue Light"/>
              <a:buNone/>
              <a:defRPr b="0" i="0" sz="2600" u="none" cap="none" strike="noStrike">
                <a:solidFill>
                  <a:schemeClr val="accen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Helvetica Neue Light"/>
              <a:buNone/>
              <a:defRPr b="0" i="0" sz="2600" u="none" cap="none" strike="noStrike">
                <a:solidFill>
                  <a:schemeClr val="accen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Helvetica Neue Light"/>
              <a:buNone/>
              <a:defRPr b="0" i="0" sz="2600" u="none" cap="none" strike="noStrike">
                <a:solidFill>
                  <a:schemeClr val="accen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Helvetica Neue Light"/>
              <a:buNone/>
              <a:defRPr b="0" i="0" sz="2600" u="none" cap="none" strike="noStrike">
                <a:solidFill>
                  <a:schemeClr val="accen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Helvetica Neue Light"/>
              <a:buNone/>
              <a:defRPr b="0" i="0" sz="2600" u="none" cap="none" strike="noStrike">
                <a:solidFill>
                  <a:schemeClr val="accen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Helvetica Neue Light"/>
              <a:buNone/>
              <a:defRPr b="0" i="0" sz="2600" u="none" cap="none" strike="noStrike">
                <a:solidFill>
                  <a:schemeClr val="accen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Helvetica Neue Light"/>
              <a:buNone/>
              <a:defRPr b="0" i="0" sz="2600" u="none" cap="none" strike="noStrike">
                <a:solidFill>
                  <a:schemeClr val="accen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152" name="Google Shape;152;p23"/>
          <p:cNvSpPr/>
          <p:nvPr/>
        </p:nvSpPr>
        <p:spPr>
          <a:xfrm>
            <a:off x="4554300" y="0"/>
            <a:ext cx="4589700" cy="5143500"/>
          </a:xfrm>
          <a:prstGeom prst="rect">
            <a:avLst/>
          </a:prstGeom>
          <a:solidFill>
            <a:srgbClr val="F1F3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3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54" name="Google Shape;154;p23"/>
          <p:cNvSpPr txBox="1"/>
          <p:nvPr>
            <p:ph idx="1" type="body"/>
          </p:nvPr>
        </p:nvSpPr>
        <p:spPr>
          <a:xfrm>
            <a:off x="344501" y="4743625"/>
            <a:ext cx="43458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grpSp>
        <p:nvGrpSpPr>
          <p:cNvPr id="155" name="Google Shape;155;p23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156" name="Google Shape;156;p23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57;p23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58;p23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59;p23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60;p23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61;p23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2" name="Google Shape;162;p23"/>
          <p:cNvSpPr txBox="1"/>
          <p:nvPr>
            <p:ph idx="2" type="body"/>
          </p:nvPr>
        </p:nvSpPr>
        <p:spPr>
          <a:xfrm>
            <a:off x="344501" y="2175900"/>
            <a:ext cx="2976600" cy="20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 b="0" i="0" sz="1400" u="none" cap="none" strike="noStrike"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 b="0" i="0" u="none" cap="none" strike="noStrike"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 b="0" i="0" u="none" cap="none" strike="noStrike"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 b="0" i="0" u="none" cap="none" strike="noStrike"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 b="0" i="0" u="none" cap="none" strike="noStrike"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 b="0" i="0" u="none" cap="none" strike="noStrike"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 b="0" i="0" u="none" cap="none" strike="noStrike"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 b="0" i="0" u="none" cap="none" strike="noStrike"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 b="0" i="0" u="none" cap="none" strike="noStrike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 Color Grey - Core Green">
  <p:cSld name="TITLE_2_1_1_2_1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4"/>
          <p:cNvSpPr/>
          <p:nvPr/>
        </p:nvSpPr>
        <p:spPr>
          <a:xfrm>
            <a:off x="4554300" y="0"/>
            <a:ext cx="4589700" cy="5143500"/>
          </a:xfrm>
          <a:prstGeom prst="rect">
            <a:avLst/>
          </a:prstGeom>
          <a:solidFill>
            <a:srgbClr val="F1F3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24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66" name="Google Shape;166;p24"/>
          <p:cNvSpPr txBox="1"/>
          <p:nvPr>
            <p:ph idx="1" type="body"/>
          </p:nvPr>
        </p:nvSpPr>
        <p:spPr>
          <a:xfrm>
            <a:off x="344501" y="2175900"/>
            <a:ext cx="2976600" cy="20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 b="0" i="0" sz="1400" u="none" cap="none" strike="noStrike"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 b="0" i="0" u="none" cap="none" strike="noStrike"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 b="0" i="0" u="none" cap="none" strike="noStrike"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 b="0" i="0" u="none" cap="none" strike="noStrike"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 b="0" i="0" u="none" cap="none" strike="noStrike"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 b="0" i="0" u="none" cap="none" strike="noStrike"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 b="0" i="0" u="none" cap="none" strike="noStrike"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 b="0" i="0" u="none" cap="none" strike="noStrike"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 b="0" i="0" u="none" cap="none" strike="noStrike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67" name="Google Shape;167;p24"/>
          <p:cNvSpPr txBox="1"/>
          <p:nvPr>
            <p:ph idx="2" type="body"/>
          </p:nvPr>
        </p:nvSpPr>
        <p:spPr>
          <a:xfrm>
            <a:off x="344501" y="4743625"/>
            <a:ext cx="43458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grpSp>
        <p:nvGrpSpPr>
          <p:cNvPr id="168" name="Google Shape;168;p24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169" name="Google Shape;169;p24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170;p24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71;p24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72;p24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173;p24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74;p24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5" name="Google Shape;175;p24"/>
          <p:cNvSpPr txBox="1"/>
          <p:nvPr>
            <p:ph type="title"/>
          </p:nvPr>
        </p:nvSpPr>
        <p:spPr>
          <a:xfrm>
            <a:off x="344501" y="1289700"/>
            <a:ext cx="38646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Font typeface="Arial"/>
              <a:buNone/>
              <a:defRPr b="0" i="0" sz="2600" u="none" cap="none" strike="noStrike"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Helvetica Neue Light"/>
              <a:buNone/>
              <a:defRPr b="0" i="0" sz="2600" u="none" cap="none" strike="noStrike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Helvetica Neue Light"/>
              <a:buNone/>
              <a:defRPr b="0" i="0" sz="2600" u="none" cap="none" strike="noStrike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Helvetica Neue Light"/>
              <a:buNone/>
              <a:defRPr b="0" i="0" sz="2600" u="none" cap="none" strike="noStrike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Helvetica Neue Light"/>
              <a:buNone/>
              <a:defRPr b="0" i="0" sz="2600" u="none" cap="none" strike="noStrike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Helvetica Neue Light"/>
              <a:buNone/>
              <a:defRPr b="0" i="0" sz="2600" u="none" cap="none" strike="noStrike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Helvetica Neue Light"/>
              <a:buNone/>
              <a:defRPr b="0" i="0" sz="2600" u="none" cap="none" strike="noStrike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Helvetica Neue Light"/>
              <a:buNone/>
              <a:defRPr b="0" i="0" sz="2600" u="none" cap="none" strike="noStrike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Helvetica Neue Light"/>
              <a:buNone/>
              <a:defRPr b="0" i="0" sz="2600" u="none" cap="none" strike="noStrike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 Color Grey - Core Red">
  <p:cSld name="TITLE_2_1_1_1_1_1"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5"/>
          <p:cNvSpPr/>
          <p:nvPr/>
        </p:nvSpPr>
        <p:spPr>
          <a:xfrm>
            <a:off x="4554300" y="0"/>
            <a:ext cx="4589700" cy="5143500"/>
          </a:xfrm>
          <a:prstGeom prst="rect">
            <a:avLst/>
          </a:prstGeom>
          <a:solidFill>
            <a:srgbClr val="F1F3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25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79" name="Google Shape;179;p25"/>
          <p:cNvSpPr txBox="1"/>
          <p:nvPr>
            <p:ph idx="1" type="body"/>
          </p:nvPr>
        </p:nvSpPr>
        <p:spPr>
          <a:xfrm>
            <a:off x="344501" y="2175900"/>
            <a:ext cx="2976600" cy="20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 b="0" i="0" sz="1400" u="none" cap="none" strike="noStrike"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 b="0" i="0" u="none" cap="none" strike="noStrike"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 b="0" i="0" u="none" cap="none" strike="noStrike"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 b="0" i="0" u="none" cap="none" strike="noStrike"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 b="0" i="0" u="none" cap="none" strike="noStrike"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 b="0" i="0" u="none" cap="none" strike="noStrike"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 b="0" i="0" u="none" cap="none" strike="noStrike"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 b="0" i="0" u="none" cap="none" strike="noStrike"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 b="0" i="0" u="none" cap="none" strike="noStrike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80" name="Google Shape;180;p25"/>
          <p:cNvSpPr txBox="1"/>
          <p:nvPr>
            <p:ph idx="2" type="body"/>
          </p:nvPr>
        </p:nvSpPr>
        <p:spPr>
          <a:xfrm>
            <a:off x="344501" y="4743625"/>
            <a:ext cx="43458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grpSp>
        <p:nvGrpSpPr>
          <p:cNvPr id="181" name="Google Shape;181;p25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182" name="Google Shape;182;p25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83;p25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84;p25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185;p25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25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25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8" name="Google Shape;188;p25"/>
          <p:cNvSpPr txBox="1"/>
          <p:nvPr>
            <p:ph type="title"/>
          </p:nvPr>
        </p:nvSpPr>
        <p:spPr>
          <a:xfrm>
            <a:off x="344501" y="1289700"/>
            <a:ext cx="38646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Font typeface="Arial"/>
              <a:buNone/>
              <a:defRPr b="0" i="0" sz="2600" u="none" cap="none" strike="noStrike"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Helvetica Neue Light"/>
              <a:buNone/>
              <a:defRPr b="0" i="0" sz="2600" u="none" cap="none" strike="noStrike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Helvetica Neue Light"/>
              <a:buNone/>
              <a:defRPr b="0" i="0" sz="2600" u="none" cap="none" strike="noStrike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Helvetica Neue Light"/>
              <a:buNone/>
              <a:defRPr b="0" i="0" sz="2600" u="none" cap="none" strike="noStrike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Helvetica Neue Light"/>
              <a:buNone/>
              <a:defRPr b="0" i="0" sz="2600" u="none" cap="none" strike="noStrike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Helvetica Neue Light"/>
              <a:buNone/>
              <a:defRPr b="0" i="0" sz="2600" u="none" cap="none" strike="noStrike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Helvetica Neue Light"/>
              <a:buNone/>
              <a:defRPr b="0" i="0" sz="2600" u="none" cap="none" strike="noStrike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Helvetica Neue Light"/>
              <a:buNone/>
              <a:defRPr b="0" i="0" sz="2600" u="none" cap="none" strike="noStrike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Helvetica Neue Light"/>
              <a:buNone/>
              <a:defRPr b="0" i="0" sz="2600" u="none" cap="none" strike="noStrike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 Color Grey - Core Yellow">
  <p:cSld name="TITLE_2_1_2_1"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6"/>
          <p:cNvSpPr/>
          <p:nvPr/>
        </p:nvSpPr>
        <p:spPr>
          <a:xfrm>
            <a:off x="4554300" y="0"/>
            <a:ext cx="4589700" cy="5143500"/>
          </a:xfrm>
          <a:prstGeom prst="rect">
            <a:avLst/>
          </a:prstGeom>
          <a:solidFill>
            <a:srgbClr val="F1F3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26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92" name="Google Shape;192;p26"/>
          <p:cNvSpPr txBox="1"/>
          <p:nvPr>
            <p:ph idx="1" type="body"/>
          </p:nvPr>
        </p:nvSpPr>
        <p:spPr>
          <a:xfrm>
            <a:off x="344501" y="2175900"/>
            <a:ext cx="2976600" cy="20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 b="0" i="0" sz="1400" u="none" cap="none" strike="noStrike"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 b="0" i="0" u="none" cap="none" strike="noStrike"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 b="0" i="0" u="none" cap="none" strike="noStrike"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 b="0" i="0" u="none" cap="none" strike="noStrike"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 b="0" i="0" u="none" cap="none" strike="noStrike"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 b="0" i="0" u="none" cap="none" strike="noStrike"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 b="0" i="0" u="none" cap="none" strike="noStrike"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 b="0" i="0" u="none" cap="none" strike="noStrike"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 b="0" i="0" u="none" cap="none" strike="noStrike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93" name="Google Shape;193;p26"/>
          <p:cNvSpPr txBox="1"/>
          <p:nvPr>
            <p:ph idx="2" type="body"/>
          </p:nvPr>
        </p:nvSpPr>
        <p:spPr>
          <a:xfrm>
            <a:off x="344501" y="4743625"/>
            <a:ext cx="43458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grpSp>
        <p:nvGrpSpPr>
          <p:cNvPr id="194" name="Google Shape;194;p26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195" name="Google Shape;195;p26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196;p26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97;p26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198;p26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199;p26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200;p26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1" name="Google Shape;201;p26"/>
          <p:cNvSpPr txBox="1"/>
          <p:nvPr>
            <p:ph type="title"/>
          </p:nvPr>
        </p:nvSpPr>
        <p:spPr>
          <a:xfrm>
            <a:off x="344501" y="1289700"/>
            <a:ext cx="38646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rial"/>
              <a:buNone/>
              <a:defRPr b="0" i="0" sz="2600" u="none" cap="none" strike="noStrike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Helvetica Neue Light"/>
              <a:buNone/>
              <a:defRPr b="0" i="0" sz="2600" u="none" cap="none" strike="noStrike">
                <a:solidFill>
                  <a:schemeClr val="accen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Helvetica Neue Light"/>
              <a:buNone/>
              <a:defRPr b="0" i="0" sz="2600" u="none" cap="none" strike="noStrike">
                <a:solidFill>
                  <a:schemeClr val="accen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Helvetica Neue Light"/>
              <a:buNone/>
              <a:defRPr b="0" i="0" sz="2600" u="none" cap="none" strike="noStrike">
                <a:solidFill>
                  <a:schemeClr val="accen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Helvetica Neue Light"/>
              <a:buNone/>
              <a:defRPr b="0" i="0" sz="2600" u="none" cap="none" strike="noStrike">
                <a:solidFill>
                  <a:schemeClr val="accen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Helvetica Neue Light"/>
              <a:buNone/>
              <a:defRPr b="0" i="0" sz="2600" u="none" cap="none" strike="noStrike">
                <a:solidFill>
                  <a:schemeClr val="accen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Helvetica Neue Light"/>
              <a:buNone/>
              <a:defRPr b="0" i="0" sz="2600" u="none" cap="none" strike="noStrike">
                <a:solidFill>
                  <a:schemeClr val="accen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Helvetica Neue Light"/>
              <a:buNone/>
              <a:defRPr b="0" i="0" sz="2600" u="none" cap="none" strike="noStrike">
                <a:solidFill>
                  <a:schemeClr val="accen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Helvetica Neue Light"/>
              <a:buNone/>
              <a:defRPr b="0" i="0" sz="2600" u="none" cap="none" strike="noStrike">
                <a:solidFill>
                  <a:schemeClr val="accen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- Core Red">
  <p:cSld name="CUSTOM_1_1_1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7"/>
          <p:cNvSpPr/>
          <p:nvPr/>
        </p:nvSpPr>
        <p:spPr>
          <a:xfrm>
            <a:off x="50" y="0"/>
            <a:ext cx="9144000" cy="4524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04" name="Google Shape;204;p27"/>
          <p:cNvSpPr txBox="1"/>
          <p:nvPr>
            <p:ph type="title"/>
          </p:nvPr>
        </p:nvSpPr>
        <p:spPr>
          <a:xfrm>
            <a:off x="962188" y="2048788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oogle Sans"/>
              <a:buNone/>
              <a:defRPr b="0" i="0" sz="36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cxnSp>
        <p:nvCxnSpPr>
          <p:cNvPr id="205" name="Google Shape;205;p27"/>
          <p:cNvCxnSpPr/>
          <p:nvPr/>
        </p:nvCxnSpPr>
        <p:spPr>
          <a:xfrm rot="10800000">
            <a:off x="426304" y="1476158"/>
            <a:ext cx="0" cy="1869900"/>
          </a:xfrm>
          <a:prstGeom prst="straightConnector1">
            <a:avLst/>
          </a:prstGeom>
          <a:noFill/>
          <a:ln cap="flat" cmpd="sng" w="25400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id="206" name="Google Shape;206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65703" y="4799509"/>
            <a:ext cx="438912" cy="1431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- Core Blue">
  <p:cSld name="CUSTOM"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8"/>
          <p:cNvSpPr/>
          <p:nvPr/>
        </p:nvSpPr>
        <p:spPr>
          <a:xfrm>
            <a:off x="50" y="0"/>
            <a:ext cx="9144000" cy="4524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209" name="Google Shape;209;p28"/>
          <p:cNvCxnSpPr/>
          <p:nvPr/>
        </p:nvCxnSpPr>
        <p:spPr>
          <a:xfrm rot="10800000">
            <a:off x="426304" y="1476158"/>
            <a:ext cx="0" cy="1869900"/>
          </a:xfrm>
          <a:prstGeom prst="straightConnector1">
            <a:avLst/>
          </a:prstGeom>
          <a:noFill/>
          <a:ln cap="flat" cmpd="sng" w="25400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210" name="Google Shape;210;p28"/>
          <p:cNvSpPr txBox="1"/>
          <p:nvPr>
            <p:ph type="title"/>
          </p:nvPr>
        </p:nvSpPr>
        <p:spPr>
          <a:xfrm>
            <a:off x="962188" y="2048788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oogle Sans"/>
              <a:buNone/>
              <a:defRPr b="0" i="0" sz="36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pic>
        <p:nvPicPr>
          <p:cNvPr id="211" name="Google Shape;211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65703" y="4799509"/>
            <a:ext cx="438912" cy="1431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- Core Yellow">
  <p:cSld name="CUSTOM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9"/>
          <p:cNvSpPr/>
          <p:nvPr/>
        </p:nvSpPr>
        <p:spPr>
          <a:xfrm>
            <a:off x="50" y="0"/>
            <a:ext cx="9144000" cy="4524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14" name="Google Shape;214;p29"/>
          <p:cNvSpPr txBox="1"/>
          <p:nvPr>
            <p:ph type="title"/>
          </p:nvPr>
        </p:nvSpPr>
        <p:spPr>
          <a:xfrm>
            <a:off x="962188" y="2048788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oogle Sans"/>
              <a:buNone/>
              <a:defRPr b="0" i="0" sz="36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cxnSp>
        <p:nvCxnSpPr>
          <p:cNvPr id="215" name="Google Shape;215;p29"/>
          <p:cNvCxnSpPr/>
          <p:nvPr/>
        </p:nvCxnSpPr>
        <p:spPr>
          <a:xfrm rot="10800000">
            <a:off x="426304" y="1476158"/>
            <a:ext cx="0" cy="1869900"/>
          </a:xfrm>
          <a:prstGeom prst="straightConnector1">
            <a:avLst/>
          </a:prstGeom>
          <a:noFill/>
          <a:ln cap="flat" cmpd="sng" w="25400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id="216" name="Google Shape;216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65703" y="4799509"/>
            <a:ext cx="438912" cy="1431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- Core Green">
  <p:cSld name="CUSTOM_1_1"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0"/>
          <p:cNvSpPr/>
          <p:nvPr/>
        </p:nvSpPr>
        <p:spPr>
          <a:xfrm>
            <a:off x="50" y="0"/>
            <a:ext cx="9144000" cy="4524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19" name="Google Shape;219;p30"/>
          <p:cNvSpPr txBox="1"/>
          <p:nvPr>
            <p:ph type="title"/>
          </p:nvPr>
        </p:nvSpPr>
        <p:spPr>
          <a:xfrm>
            <a:off x="962188" y="2048788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oogle Sans"/>
              <a:buNone/>
              <a:defRPr b="0" i="0" sz="36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cxnSp>
        <p:nvCxnSpPr>
          <p:cNvPr id="220" name="Google Shape;220;p30"/>
          <p:cNvCxnSpPr/>
          <p:nvPr/>
        </p:nvCxnSpPr>
        <p:spPr>
          <a:xfrm rot="10800000">
            <a:off x="426304" y="1476158"/>
            <a:ext cx="0" cy="1869900"/>
          </a:xfrm>
          <a:prstGeom prst="straightConnector1">
            <a:avLst/>
          </a:prstGeom>
          <a:noFill/>
          <a:ln cap="flat" cmpd="sng" w="25400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id="221" name="Google Shape;221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65703" y="4799509"/>
            <a:ext cx="438912" cy="1431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Blue Footer">
  <p:cSld name="TITLE_2_1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/>
          <p:nvPr/>
        </p:nvSpPr>
        <p:spPr>
          <a:xfrm>
            <a:off x="4698025" y="4790450"/>
            <a:ext cx="43458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Source:  Lorem ipsum dolor sit amet, consectetur adipiscing elit. Duis non erat sem</a:t>
            </a:r>
            <a:endParaRPr sz="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167100" y="522375"/>
            <a:ext cx="6614100" cy="7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grpSp>
        <p:nvGrpSpPr>
          <p:cNvPr id="22" name="Google Shape;22;p4"/>
          <p:cNvGrpSpPr/>
          <p:nvPr/>
        </p:nvGrpSpPr>
        <p:grpSpPr>
          <a:xfrm>
            <a:off x="-19118" y="4626758"/>
            <a:ext cx="9182236" cy="548378"/>
            <a:chOff x="-19118" y="4617750"/>
            <a:chExt cx="9182236" cy="548378"/>
          </a:xfrm>
        </p:grpSpPr>
        <p:sp>
          <p:nvSpPr>
            <p:cNvPr id="23" name="Google Shape;23;p4"/>
            <p:cNvSpPr/>
            <p:nvPr/>
          </p:nvSpPr>
          <p:spPr>
            <a:xfrm flipH="1">
              <a:off x="19244" y="4617750"/>
              <a:ext cx="9143874" cy="548378"/>
            </a:xfrm>
            <a:custGeom>
              <a:rect b="b" l="l" r="r" t="t"/>
              <a:pathLst>
                <a:path extrusionOk="0" h="19840" w="367556">
                  <a:moveTo>
                    <a:pt x="0" y="19840"/>
                  </a:moveTo>
                  <a:lnTo>
                    <a:pt x="515" y="0"/>
                  </a:lnTo>
                  <a:lnTo>
                    <a:pt x="367556" y="11270"/>
                  </a:lnTo>
                  <a:lnTo>
                    <a:pt x="367044" y="18698"/>
                  </a:lnTo>
                  <a:close/>
                </a:path>
              </a:pathLst>
            </a:custGeom>
            <a:solidFill>
              <a:srgbClr val="3367D6"/>
            </a:solidFill>
            <a:ln>
              <a:noFill/>
            </a:ln>
          </p:spPr>
        </p:sp>
        <p:sp>
          <p:nvSpPr>
            <p:cNvPr id="24" name="Google Shape;24;p4"/>
            <p:cNvSpPr/>
            <p:nvPr/>
          </p:nvSpPr>
          <p:spPr>
            <a:xfrm flipH="1">
              <a:off x="-19118" y="4677825"/>
              <a:ext cx="4769786" cy="473975"/>
            </a:xfrm>
            <a:custGeom>
              <a:rect b="b" l="l" r="r" t="t"/>
              <a:pathLst>
                <a:path extrusionOk="0" h="18959" w="366343">
                  <a:moveTo>
                    <a:pt x="0" y="18521"/>
                  </a:moveTo>
                  <a:lnTo>
                    <a:pt x="366343" y="0"/>
                  </a:lnTo>
                  <a:lnTo>
                    <a:pt x="366052" y="18959"/>
                  </a:lnTo>
                  <a:close/>
                </a:path>
              </a:pathLst>
            </a:custGeom>
            <a:solidFill>
              <a:srgbClr val="4285F4"/>
            </a:solidFill>
            <a:ln>
              <a:noFill/>
            </a:ln>
          </p:spPr>
        </p:sp>
      </p:grpSp>
      <p:pic>
        <p:nvPicPr>
          <p:cNvPr descr="Google_Logo_2015_gr.png" id="25" name="Google Shape;25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76219" y="4841764"/>
            <a:ext cx="555425" cy="1711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Blank_1"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1"/>
          <p:cNvSpPr txBox="1"/>
          <p:nvPr>
            <p:ph type="title"/>
          </p:nvPr>
        </p:nvSpPr>
        <p:spPr>
          <a:xfrm>
            <a:off x="344501" y="2643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4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cxnSp>
        <p:nvCxnSpPr>
          <p:cNvPr id="224" name="Google Shape;224;p31"/>
          <p:cNvCxnSpPr/>
          <p:nvPr/>
        </p:nvCxnSpPr>
        <p:spPr>
          <a:xfrm rot="10800000">
            <a:off x="559254" y="1427358"/>
            <a:ext cx="0" cy="1869900"/>
          </a:xfrm>
          <a:prstGeom prst="straightConnector1">
            <a:avLst/>
          </a:prstGeom>
          <a:noFill/>
          <a:ln cap="flat" cmpd="sng" w="25400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</p:cxnSp>
      <p:grpSp>
        <p:nvGrpSpPr>
          <p:cNvPr id="225" name="Google Shape;225;p31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226" name="Google Shape;226;p31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5F6368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27;p31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5F6368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28;p31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5F6368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29;p31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5F6368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31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5F6368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1;p31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5F6368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_2"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3" name="Google Shape;233;p32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234" name="Google Shape;234;p32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35;p32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36;p32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37;p32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38;p32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39;p32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Slide - Blue">
  <p:cSld name="TITLE_2_4"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3"/>
          <p:cNvSpPr/>
          <p:nvPr/>
        </p:nvSpPr>
        <p:spPr>
          <a:xfrm>
            <a:off x="426300" y="4929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42" name="Google Shape;242;p33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grpSp>
        <p:nvGrpSpPr>
          <p:cNvPr id="243" name="Google Shape;243;p33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244" name="Google Shape;244;p33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245;p33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33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247;p33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248;p33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249;p33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>
  <p:cSld name="Blank_3"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1" name="Google Shape;251;p34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252" name="Google Shape;252;p34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53;p34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54;p34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55;p34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256;p34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57;p34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Slide - Blue 1">
  <p:cSld name="TITLE_2_5"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5"/>
          <p:cNvSpPr/>
          <p:nvPr/>
        </p:nvSpPr>
        <p:spPr>
          <a:xfrm>
            <a:off x="426300" y="4929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60" name="Google Shape;260;p35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grpSp>
        <p:nvGrpSpPr>
          <p:cNvPr id="261" name="Google Shape;261;p35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262" name="Google Shape;262;p35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63;p35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64;p35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65;p35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66;p35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67;p35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- Title">
  <p:cSld name="TITLE_2"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7"/>
          <p:cNvSpPr txBox="1"/>
          <p:nvPr>
            <p:ph type="title"/>
          </p:nvPr>
        </p:nvSpPr>
        <p:spPr>
          <a:xfrm>
            <a:off x="167100" y="522375"/>
            <a:ext cx="6614100" cy="7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2600">
                <a:solidFill>
                  <a:srgbClr val="66666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74" name="Google Shape;274;p37"/>
          <p:cNvSpPr txBox="1"/>
          <p:nvPr/>
        </p:nvSpPr>
        <p:spPr>
          <a:xfrm>
            <a:off x="8379850" y="218775"/>
            <a:ext cx="6117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Proprietary</a:t>
            </a:r>
            <a:endParaRPr sz="600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75" name="Google Shape;275;p3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76225" y="4841775"/>
            <a:ext cx="538283" cy="171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ue Footer - Title &amp; Body">
  <p:cSld name="CUSTOM_3"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03-bottombar.png" id="277" name="Google Shape;277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86" y="0"/>
            <a:ext cx="914342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38"/>
          <p:cNvSpPr/>
          <p:nvPr/>
        </p:nvSpPr>
        <p:spPr>
          <a:xfrm>
            <a:off x="0" y="4677925"/>
            <a:ext cx="9144000" cy="4653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Google_Logo_2015_gr.png" id="279" name="Google Shape;27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219" y="4841764"/>
            <a:ext cx="555425" cy="171122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38"/>
          <p:cNvSpPr txBox="1"/>
          <p:nvPr>
            <p:ph type="title"/>
          </p:nvPr>
        </p:nvSpPr>
        <p:spPr>
          <a:xfrm>
            <a:off x="167100" y="522375"/>
            <a:ext cx="6614100" cy="7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2600">
                <a:solidFill>
                  <a:srgbClr val="66666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1" name="Google Shape;281;p38"/>
          <p:cNvSpPr txBox="1"/>
          <p:nvPr>
            <p:ph idx="1" type="body"/>
          </p:nvPr>
        </p:nvSpPr>
        <p:spPr>
          <a:xfrm>
            <a:off x="176225" y="1305875"/>
            <a:ext cx="5244900" cy="260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spcBef>
                <a:spcPts val="14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spcBef>
                <a:spcPts val="14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spcBef>
                <a:spcPts val="14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spcBef>
                <a:spcPts val="14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spcBef>
                <a:spcPts val="14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spcBef>
                <a:spcPts val="14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spcBef>
                <a:spcPts val="14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spcBef>
                <a:spcPts val="1400"/>
              </a:spcBef>
              <a:spcAft>
                <a:spcPts val="14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pic>
        <p:nvPicPr>
          <p:cNvPr descr="Google_Logo_2015_gr.png" id="282" name="Google Shape;282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6219" y="4841764"/>
            <a:ext cx="555425" cy="171122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38"/>
          <p:cNvSpPr txBox="1"/>
          <p:nvPr/>
        </p:nvSpPr>
        <p:spPr>
          <a:xfrm>
            <a:off x="8379850" y="218775"/>
            <a:ext cx="6117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Proprietary</a:t>
            </a:r>
            <a:endParaRPr sz="600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Blue Footer">
  <p:cSld name="TITLE_2_1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9"/>
          <p:cNvSpPr txBox="1"/>
          <p:nvPr/>
        </p:nvSpPr>
        <p:spPr>
          <a:xfrm>
            <a:off x="4698025" y="4790450"/>
            <a:ext cx="43458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Source:  Lorem ipsum dolor sit amet, consectetur adipiscing elit. Duis non erat sem</a:t>
            </a:r>
            <a:endParaRPr sz="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6" name="Google Shape;286;p39"/>
          <p:cNvSpPr txBox="1"/>
          <p:nvPr>
            <p:ph type="title"/>
          </p:nvPr>
        </p:nvSpPr>
        <p:spPr>
          <a:xfrm>
            <a:off x="167100" y="522375"/>
            <a:ext cx="6614100" cy="7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grpSp>
        <p:nvGrpSpPr>
          <p:cNvPr id="287" name="Google Shape;287;p39"/>
          <p:cNvGrpSpPr/>
          <p:nvPr/>
        </p:nvGrpSpPr>
        <p:grpSpPr>
          <a:xfrm>
            <a:off x="-19118" y="4626758"/>
            <a:ext cx="9182236" cy="548378"/>
            <a:chOff x="-19118" y="4617750"/>
            <a:chExt cx="9182236" cy="548378"/>
          </a:xfrm>
        </p:grpSpPr>
        <p:sp>
          <p:nvSpPr>
            <p:cNvPr id="288" name="Google Shape;288;p39"/>
            <p:cNvSpPr/>
            <p:nvPr/>
          </p:nvSpPr>
          <p:spPr>
            <a:xfrm flipH="1">
              <a:off x="19244" y="4617750"/>
              <a:ext cx="9143874" cy="548378"/>
            </a:xfrm>
            <a:custGeom>
              <a:rect b="b" l="l" r="r" t="t"/>
              <a:pathLst>
                <a:path extrusionOk="0" h="19840" w="367556">
                  <a:moveTo>
                    <a:pt x="0" y="19840"/>
                  </a:moveTo>
                  <a:lnTo>
                    <a:pt x="515" y="0"/>
                  </a:lnTo>
                  <a:lnTo>
                    <a:pt x="367556" y="11270"/>
                  </a:lnTo>
                  <a:lnTo>
                    <a:pt x="367044" y="18698"/>
                  </a:lnTo>
                  <a:close/>
                </a:path>
              </a:pathLst>
            </a:custGeom>
            <a:solidFill>
              <a:srgbClr val="3367D6"/>
            </a:solidFill>
            <a:ln>
              <a:noFill/>
            </a:ln>
          </p:spPr>
        </p:sp>
        <p:sp>
          <p:nvSpPr>
            <p:cNvPr id="289" name="Google Shape;289;p39"/>
            <p:cNvSpPr/>
            <p:nvPr/>
          </p:nvSpPr>
          <p:spPr>
            <a:xfrm flipH="1">
              <a:off x="-19118" y="4677825"/>
              <a:ext cx="4769786" cy="473975"/>
            </a:xfrm>
            <a:custGeom>
              <a:rect b="b" l="l" r="r" t="t"/>
              <a:pathLst>
                <a:path extrusionOk="0" h="18959" w="366343">
                  <a:moveTo>
                    <a:pt x="0" y="18521"/>
                  </a:moveTo>
                  <a:lnTo>
                    <a:pt x="366343" y="0"/>
                  </a:lnTo>
                  <a:lnTo>
                    <a:pt x="366052" y="18959"/>
                  </a:lnTo>
                  <a:close/>
                </a:path>
              </a:pathLst>
            </a:custGeom>
            <a:solidFill>
              <a:srgbClr val="4285F4"/>
            </a:solidFill>
            <a:ln>
              <a:noFill/>
            </a:ln>
          </p:spPr>
        </p:sp>
      </p:grpSp>
      <p:pic>
        <p:nvPicPr>
          <p:cNvPr descr="Google_Logo_2015_gr.png" id="290" name="Google Shape;290;p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76219" y="4841764"/>
            <a:ext cx="555425" cy="171122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39"/>
          <p:cNvSpPr txBox="1"/>
          <p:nvPr/>
        </p:nvSpPr>
        <p:spPr>
          <a:xfrm>
            <a:off x="8379850" y="218775"/>
            <a:ext cx="6117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Proprietary</a:t>
            </a:r>
            <a:endParaRPr sz="600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Red Footer">
  <p:cSld name="TITLE_2_1_1"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0"/>
          <p:cNvSpPr/>
          <p:nvPr/>
        </p:nvSpPr>
        <p:spPr>
          <a:xfrm flipH="1">
            <a:off x="-19200" y="4617750"/>
            <a:ext cx="9188900" cy="548378"/>
          </a:xfrm>
          <a:custGeom>
            <a:rect b="b" l="l" r="r" t="t"/>
            <a:pathLst>
              <a:path extrusionOk="0" h="19840" w="367556">
                <a:moveTo>
                  <a:pt x="0" y="19840"/>
                </a:moveTo>
                <a:lnTo>
                  <a:pt x="515" y="0"/>
                </a:lnTo>
                <a:lnTo>
                  <a:pt x="367556" y="11270"/>
                </a:lnTo>
                <a:lnTo>
                  <a:pt x="367044" y="18698"/>
                </a:lnTo>
                <a:close/>
              </a:path>
            </a:pathLst>
          </a:custGeom>
          <a:solidFill>
            <a:srgbClr val="800000"/>
          </a:solidFill>
          <a:ln>
            <a:noFill/>
          </a:ln>
        </p:spPr>
      </p:sp>
      <p:sp>
        <p:nvSpPr>
          <p:cNvPr id="294" name="Google Shape;294;p40"/>
          <p:cNvSpPr txBox="1"/>
          <p:nvPr>
            <p:ph type="title"/>
          </p:nvPr>
        </p:nvSpPr>
        <p:spPr>
          <a:xfrm>
            <a:off x="167100" y="522375"/>
            <a:ext cx="6614100" cy="7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5" name="Google Shape;295;p40"/>
          <p:cNvSpPr/>
          <p:nvPr/>
        </p:nvSpPr>
        <p:spPr>
          <a:xfrm flipH="1">
            <a:off x="-21543" y="4686833"/>
            <a:ext cx="4769786" cy="473975"/>
          </a:xfrm>
          <a:custGeom>
            <a:rect b="b" l="l" r="r" t="t"/>
            <a:pathLst>
              <a:path extrusionOk="0" h="18959" w="366343">
                <a:moveTo>
                  <a:pt x="0" y="18521"/>
                </a:moveTo>
                <a:lnTo>
                  <a:pt x="366343" y="0"/>
                </a:lnTo>
                <a:lnTo>
                  <a:pt x="366052" y="18959"/>
                </a:lnTo>
                <a:close/>
              </a:path>
            </a:pathLst>
          </a:custGeom>
          <a:solidFill>
            <a:srgbClr val="EA4335"/>
          </a:solidFill>
          <a:ln>
            <a:noFill/>
          </a:ln>
        </p:spPr>
      </p:sp>
      <p:pic>
        <p:nvPicPr>
          <p:cNvPr descr="Google_Logo_2015_gr.png" id="296" name="Google Shape;296;p4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76219" y="4841764"/>
            <a:ext cx="555425" cy="171122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40"/>
          <p:cNvSpPr txBox="1"/>
          <p:nvPr/>
        </p:nvSpPr>
        <p:spPr>
          <a:xfrm>
            <a:off x="8379850" y="218775"/>
            <a:ext cx="6117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Proprietary</a:t>
            </a:r>
            <a:endParaRPr sz="600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Yellow Footer">
  <p:cSld name="TITLE_2_2"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1"/>
          <p:cNvSpPr txBox="1"/>
          <p:nvPr>
            <p:ph type="title"/>
          </p:nvPr>
        </p:nvSpPr>
        <p:spPr>
          <a:xfrm>
            <a:off x="167100" y="522375"/>
            <a:ext cx="6614100" cy="7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00" name="Google Shape;300;p41"/>
          <p:cNvSpPr/>
          <p:nvPr/>
        </p:nvSpPr>
        <p:spPr>
          <a:xfrm flipH="1">
            <a:off x="25826" y="4617750"/>
            <a:ext cx="9143874" cy="548378"/>
          </a:xfrm>
          <a:custGeom>
            <a:rect b="b" l="l" r="r" t="t"/>
            <a:pathLst>
              <a:path extrusionOk="0" h="19840" w="367556">
                <a:moveTo>
                  <a:pt x="0" y="19840"/>
                </a:moveTo>
                <a:lnTo>
                  <a:pt x="515" y="0"/>
                </a:lnTo>
                <a:lnTo>
                  <a:pt x="367556" y="11270"/>
                </a:lnTo>
                <a:lnTo>
                  <a:pt x="367044" y="18698"/>
                </a:lnTo>
                <a:close/>
              </a:path>
            </a:pathLst>
          </a:custGeom>
          <a:solidFill>
            <a:srgbClr val="FBBC05"/>
          </a:solidFill>
          <a:ln>
            <a:noFill/>
          </a:ln>
        </p:spPr>
      </p:sp>
      <p:sp>
        <p:nvSpPr>
          <p:cNvPr id="301" name="Google Shape;301;p41"/>
          <p:cNvSpPr/>
          <p:nvPr/>
        </p:nvSpPr>
        <p:spPr>
          <a:xfrm flipH="1">
            <a:off x="-12535" y="4686833"/>
            <a:ext cx="4769786" cy="473975"/>
          </a:xfrm>
          <a:custGeom>
            <a:rect b="b" l="l" r="r" t="t"/>
            <a:pathLst>
              <a:path extrusionOk="0" h="18959" w="366343">
                <a:moveTo>
                  <a:pt x="0" y="18521"/>
                </a:moveTo>
                <a:lnTo>
                  <a:pt x="366343" y="0"/>
                </a:lnTo>
                <a:lnTo>
                  <a:pt x="366052" y="18959"/>
                </a:lnTo>
                <a:close/>
              </a:path>
            </a:pathLst>
          </a:custGeom>
          <a:solidFill>
            <a:srgbClr val="FFCC50"/>
          </a:solidFill>
          <a:ln>
            <a:noFill/>
          </a:ln>
        </p:spPr>
      </p:sp>
      <p:pic>
        <p:nvPicPr>
          <p:cNvPr descr="Google_Logo_2015_gr.png" id="302" name="Google Shape;302;p4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76219" y="4841764"/>
            <a:ext cx="555425" cy="171122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41"/>
          <p:cNvSpPr txBox="1"/>
          <p:nvPr/>
        </p:nvSpPr>
        <p:spPr>
          <a:xfrm>
            <a:off x="8379850" y="218775"/>
            <a:ext cx="6117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Proprietary</a:t>
            </a:r>
            <a:endParaRPr sz="600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Red Footer">
  <p:cSld name="TITLE_2_1_1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/>
          <p:nvPr/>
        </p:nvSpPr>
        <p:spPr>
          <a:xfrm flipH="1">
            <a:off x="-19200" y="4617750"/>
            <a:ext cx="9188900" cy="548378"/>
          </a:xfrm>
          <a:custGeom>
            <a:rect b="b" l="l" r="r" t="t"/>
            <a:pathLst>
              <a:path extrusionOk="0" h="19840" w="367556">
                <a:moveTo>
                  <a:pt x="0" y="19840"/>
                </a:moveTo>
                <a:lnTo>
                  <a:pt x="515" y="0"/>
                </a:lnTo>
                <a:lnTo>
                  <a:pt x="367556" y="11270"/>
                </a:lnTo>
                <a:lnTo>
                  <a:pt x="367044" y="18698"/>
                </a:lnTo>
                <a:close/>
              </a:path>
            </a:pathLst>
          </a:custGeom>
          <a:solidFill>
            <a:srgbClr val="800000"/>
          </a:solidFill>
          <a:ln>
            <a:noFill/>
          </a:ln>
        </p:spPr>
      </p:sp>
      <p:sp>
        <p:nvSpPr>
          <p:cNvPr id="28" name="Google Shape;28;p5"/>
          <p:cNvSpPr txBox="1"/>
          <p:nvPr>
            <p:ph type="title"/>
          </p:nvPr>
        </p:nvSpPr>
        <p:spPr>
          <a:xfrm>
            <a:off x="167100" y="522375"/>
            <a:ext cx="6614100" cy="7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" name="Google Shape;29;p5"/>
          <p:cNvSpPr/>
          <p:nvPr/>
        </p:nvSpPr>
        <p:spPr>
          <a:xfrm flipH="1">
            <a:off x="-21543" y="4686833"/>
            <a:ext cx="4769786" cy="473975"/>
          </a:xfrm>
          <a:custGeom>
            <a:rect b="b" l="l" r="r" t="t"/>
            <a:pathLst>
              <a:path extrusionOk="0" h="18959" w="366343">
                <a:moveTo>
                  <a:pt x="0" y="18521"/>
                </a:moveTo>
                <a:lnTo>
                  <a:pt x="366343" y="0"/>
                </a:lnTo>
                <a:lnTo>
                  <a:pt x="366052" y="18959"/>
                </a:lnTo>
                <a:close/>
              </a:path>
            </a:pathLst>
          </a:custGeom>
          <a:solidFill>
            <a:srgbClr val="EA4335"/>
          </a:solidFill>
          <a:ln>
            <a:noFill/>
          </a:ln>
        </p:spPr>
      </p:sp>
      <p:pic>
        <p:nvPicPr>
          <p:cNvPr descr="Google_Logo_2015_gr.png" id="30" name="Google Shape;30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76219" y="4841764"/>
            <a:ext cx="555425" cy="1711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Green Footer">
  <p:cSld name="TITLE_2_3"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2"/>
          <p:cNvSpPr txBox="1"/>
          <p:nvPr>
            <p:ph type="title"/>
          </p:nvPr>
        </p:nvSpPr>
        <p:spPr>
          <a:xfrm>
            <a:off x="167100" y="522375"/>
            <a:ext cx="6614100" cy="7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06" name="Google Shape;306;p42"/>
          <p:cNvSpPr/>
          <p:nvPr/>
        </p:nvSpPr>
        <p:spPr>
          <a:xfrm flipH="1">
            <a:off x="71770" y="4617750"/>
            <a:ext cx="9097930" cy="548378"/>
          </a:xfrm>
          <a:custGeom>
            <a:rect b="b" l="l" r="r" t="t"/>
            <a:pathLst>
              <a:path extrusionOk="0" h="19840" w="367556">
                <a:moveTo>
                  <a:pt x="0" y="19840"/>
                </a:moveTo>
                <a:lnTo>
                  <a:pt x="515" y="0"/>
                </a:lnTo>
                <a:lnTo>
                  <a:pt x="367556" y="11270"/>
                </a:lnTo>
                <a:lnTo>
                  <a:pt x="367044" y="18698"/>
                </a:lnTo>
                <a:close/>
              </a:path>
            </a:pathLst>
          </a:custGeom>
          <a:solidFill>
            <a:srgbClr val="349351"/>
          </a:solidFill>
          <a:ln>
            <a:noFill/>
          </a:ln>
        </p:spPr>
      </p:sp>
      <p:sp>
        <p:nvSpPr>
          <p:cNvPr id="307" name="Google Shape;307;p42"/>
          <p:cNvSpPr/>
          <p:nvPr/>
        </p:nvSpPr>
        <p:spPr>
          <a:xfrm flipH="1">
            <a:off x="-12535" y="4686833"/>
            <a:ext cx="4769786" cy="473975"/>
          </a:xfrm>
          <a:custGeom>
            <a:rect b="b" l="l" r="r" t="t"/>
            <a:pathLst>
              <a:path extrusionOk="0" h="18959" w="366343">
                <a:moveTo>
                  <a:pt x="0" y="18521"/>
                </a:moveTo>
                <a:lnTo>
                  <a:pt x="366343" y="0"/>
                </a:lnTo>
                <a:lnTo>
                  <a:pt x="366052" y="18959"/>
                </a:lnTo>
                <a:close/>
              </a:path>
            </a:pathLst>
          </a:custGeom>
          <a:solidFill>
            <a:srgbClr val="34A853"/>
          </a:solidFill>
          <a:ln>
            <a:noFill/>
          </a:ln>
        </p:spPr>
      </p:sp>
      <p:pic>
        <p:nvPicPr>
          <p:cNvPr descr="Google_Logo_2015_gr.png" id="308" name="Google Shape;308;p4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76219" y="4841764"/>
            <a:ext cx="555425" cy="171122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42"/>
          <p:cNvSpPr txBox="1"/>
          <p:nvPr/>
        </p:nvSpPr>
        <p:spPr>
          <a:xfrm>
            <a:off x="8379850" y="218775"/>
            <a:ext cx="6117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Proprietary</a:t>
            </a:r>
            <a:endParaRPr sz="600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Gray Footer">
  <p:cSld name="TITLE_2_3_1"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3"/>
          <p:cNvSpPr/>
          <p:nvPr/>
        </p:nvSpPr>
        <p:spPr>
          <a:xfrm flipH="1">
            <a:off x="63500" y="4617750"/>
            <a:ext cx="9106200" cy="548378"/>
          </a:xfrm>
          <a:custGeom>
            <a:rect b="b" l="l" r="r" t="t"/>
            <a:pathLst>
              <a:path extrusionOk="0" h="19840" w="367556">
                <a:moveTo>
                  <a:pt x="0" y="19840"/>
                </a:moveTo>
                <a:lnTo>
                  <a:pt x="515" y="0"/>
                </a:lnTo>
                <a:lnTo>
                  <a:pt x="367556" y="11270"/>
                </a:lnTo>
                <a:lnTo>
                  <a:pt x="367044" y="18698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</p:sp>
      <p:sp>
        <p:nvSpPr>
          <p:cNvPr id="312" name="Google Shape;312;p43"/>
          <p:cNvSpPr/>
          <p:nvPr/>
        </p:nvSpPr>
        <p:spPr>
          <a:xfrm flipH="1">
            <a:off x="-12535" y="4686833"/>
            <a:ext cx="4769786" cy="473975"/>
          </a:xfrm>
          <a:custGeom>
            <a:rect b="b" l="l" r="r" t="t"/>
            <a:pathLst>
              <a:path extrusionOk="0" h="18959" w="366343">
                <a:moveTo>
                  <a:pt x="0" y="18521"/>
                </a:moveTo>
                <a:lnTo>
                  <a:pt x="366343" y="0"/>
                </a:lnTo>
                <a:lnTo>
                  <a:pt x="366052" y="18959"/>
                </a:lnTo>
                <a:close/>
              </a:path>
            </a:pathLst>
          </a:custGeom>
          <a:solidFill>
            <a:srgbClr val="999999"/>
          </a:solidFill>
          <a:ln>
            <a:noFill/>
          </a:ln>
        </p:spPr>
      </p:sp>
      <p:sp>
        <p:nvSpPr>
          <p:cNvPr id="313" name="Google Shape;313;p43"/>
          <p:cNvSpPr txBox="1"/>
          <p:nvPr>
            <p:ph type="title"/>
          </p:nvPr>
        </p:nvSpPr>
        <p:spPr>
          <a:xfrm>
            <a:off x="167100" y="522375"/>
            <a:ext cx="6614100" cy="7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pic>
        <p:nvPicPr>
          <p:cNvPr descr="Google_Logo_2015_gr.png" id="314" name="Google Shape;314;p4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76219" y="4841764"/>
            <a:ext cx="555425" cy="171122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43"/>
          <p:cNvSpPr txBox="1"/>
          <p:nvPr/>
        </p:nvSpPr>
        <p:spPr>
          <a:xfrm>
            <a:off x="8379850" y="218775"/>
            <a:ext cx="6117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Proprietary</a:t>
            </a:r>
            <a:endParaRPr sz="600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 Color Blue &amp; 3 Text">
  <p:cSld name="CUSTOM_4"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4"/>
          <p:cNvSpPr/>
          <p:nvPr/>
        </p:nvSpPr>
        <p:spPr>
          <a:xfrm>
            <a:off x="4411675" y="0"/>
            <a:ext cx="47322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44"/>
          <p:cNvSpPr txBox="1"/>
          <p:nvPr>
            <p:ph type="title"/>
          </p:nvPr>
        </p:nvSpPr>
        <p:spPr>
          <a:xfrm>
            <a:off x="167100" y="522375"/>
            <a:ext cx="3892800" cy="7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19" name="Google Shape;319;p44"/>
          <p:cNvSpPr txBox="1"/>
          <p:nvPr>
            <p:ph idx="1" type="body"/>
          </p:nvPr>
        </p:nvSpPr>
        <p:spPr>
          <a:xfrm>
            <a:off x="180150" y="1540350"/>
            <a:ext cx="3315000" cy="85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>
              <a:spcBef>
                <a:spcPts val="1400"/>
              </a:spcBef>
              <a:spcAft>
                <a:spcPts val="0"/>
              </a:spcAft>
              <a:buSzPts val="1200"/>
              <a:buFont typeface="Roboto"/>
              <a:buChar char="○"/>
              <a:defRPr sz="1200"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>
              <a:spcBef>
                <a:spcPts val="1400"/>
              </a:spcBef>
              <a:spcAft>
                <a:spcPts val="0"/>
              </a:spcAft>
              <a:buSzPts val="1200"/>
              <a:buFont typeface="Roboto"/>
              <a:buChar char="■"/>
              <a:defRPr sz="1200"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>
              <a:spcBef>
                <a:spcPts val="1400"/>
              </a:spcBef>
              <a:spcAft>
                <a:spcPts val="0"/>
              </a:spcAft>
              <a:buSzPts val="1200"/>
              <a:buFont typeface="Roboto"/>
              <a:buChar char="●"/>
              <a:defRPr sz="1200"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>
              <a:spcBef>
                <a:spcPts val="1400"/>
              </a:spcBef>
              <a:spcAft>
                <a:spcPts val="0"/>
              </a:spcAft>
              <a:buSzPts val="1200"/>
              <a:buFont typeface="Roboto"/>
              <a:buChar char="○"/>
              <a:defRPr sz="1200"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>
              <a:spcBef>
                <a:spcPts val="1400"/>
              </a:spcBef>
              <a:spcAft>
                <a:spcPts val="0"/>
              </a:spcAft>
              <a:buSzPts val="1200"/>
              <a:buFont typeface="Roboto"/>
              <a:buChar char="■"/>
              <a:defRPr sz="1200"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>
              <a:spcBef>
                <a:spcPts val="1400"/>
              </a:spcBef>
              <a:spcAft>
                <a:spcPts val="0"/>
              </a:spcAft>
              <a:buSzPts val="1200"/>
              <a:buFont typeface="Roboto"/>
              <a:buChar char="●"/>
              <a:defRPr sz="1200"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>
              <a:spcBef>
                <a:spcPts val="1400"/>
              </a:spcBef>
              <a:spcAft>
                <a:spcPts val="0"/>
              </a:spcAft>
              <a:buSzPts val="1200"/>
              <a:buFont typeface="Roboto"/>
              <a:buChar char="○"/>
              <a:defRPr sz="1200"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>
              <a:spcBef>
                <a:spcPts val="1400"/>
              </a:spcBef>
              <a:spcAft>
                <a:spcPts val="1400"/>
              </a:spcAft>
              <a:buSzPts val="1200"/>
              <a:buFont typeface="Roboto"/>
              <a:buChar char="■"/>
              <a:defRPr sz="12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20" name="Google Shape;320;p44"/>
          <p:cNvSpPr txBox="1"/>
          <p:nvPr>
            <p:ph idx="2" type="body"/>
          </p:nvPr>
        </p:nvSpPr>
        <p:spPr>
          <a:xfrm>
            <a:off x="189175" y="2441125"/>
            <a:ext cx="3315000" cy="85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>
              <a:spcBef>
                <a:spcPts val="1400"/>
              </a:spcBef>
              <a:spcAft>
                <a:spcPts val="0"/>
              </a:spcAft>
              <a:buSzPts val="1200"/>
              <a:buFont typeface="Roboto"/>
              <a:buChar char="○"/>
              <a:defRPr sz="1200"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>
              <a:spcBef>
                <a:spcPts val="1400"/>
              </a:spcBef>
              <a:spcAft>
                <a:spcPts val="0"/>
              </a:spcAft>
              <a:buSzPts val="1200"/>
              <a:buFont typeface="Roboto"/>
              <a:buChar char="■"/>
              <a:defRPr sz="1200"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>
              <a:spcBef>
                <a:spcPts val="1400"/>
              </a:spcBef>
              <a:spcAft>
                <a:spcPts val="0"/>
              </a:spcAft>
              <a:buSzPts val="1200"/>
              <a:buFont typeface="Roboto"/>
              <a:buChar char="●"/>
              <a:defRPr sz="1200"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>
              <a:spcBef>
                <a:spcPts val="1400"/>
              </a:spcBef>
              <a:spcAft>
                <a:spcPts val="0"/>
              </a:spcAft>
              <a:buSzPts val="1200"/>
              <a:buFont typeface="Roboto"/>
              <a:buChar char="○"/>
              <a:defRPr sz="1200"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>
              <a:spcBef>
                <a:spcPts val="1400"/>
              </a:spcBef>
              <a:spcAft>
                <a:spcPts val="0"/>
              </a:spcAft>
              <a:buSzPts val="1200"/>
              <a:buFont typeface="Roboto"/>
              <a:buChar char="■"/>
              <a:defRPr sz="1200"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>
              <a:spcBef>
                <a:spcPts val="1400"/>
              </a:spcBef>
              <a:spcAft>
                <a:spcPts val="0"/>
              </a:spcAft>
              <a:buSzPts val="1200"/>
              <a:buFont typeface="Roboto"/>
              <a:buChar char="●"/>
              <a:defRPr sz="1200"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>
              <a:spcBef>
                <a:spcPts val="1400"/>
              </a:spcBef>
              <a:spcAft>
                <a:spcPts val="0"/>
              </a:spcAft>
              <a:buSzPts val="1200"/>
              <a:buFont typeface="Roboto"/>
              <a:buChar char="○"/>
              <a:defRPr sz="1200"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>
              <a:spcBef>
                <a:spcPts val="1400"/>
              </a:spcBef>
              <a:spcAft>
                <a:spcPts val="1400"/>
              </a:spcAft>
              <a:buSzPts val="1200"/>
              <a:buFont typeface="Roboto"/>
              <a:buChar char="■"/>
              <a:defRPr sz="12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21" name="Google Shape;321;p44"/>
          <p:cNvSpPr txBox="1"/>
          <p:nvPr>
            <p:ph idx="3" type="body"/>
          </p:nvPr>
        </p:nvSpPr>
        <p:spPr>
          <a:xfrm>
            <a:off x="189175" y="3341900"/>
            <a:ext cx="3315000" cy="85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>
              <a:spcBef>
                <a:spcPts val="1400"/>
              </a:spcBef>
              <a:spcAft>
                <a:spcPts val="0"/>
              </a:spcAft>
              <a:buSzPts val="1200"/>
              <a:buFont typeface="Roboto"/>
              <a:buChar char="○"/>
              <a:defRPr sz="1200"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>
              <a:spcBef>
                <a:spcPts val="1400"/>
              </a:spcBef>
              <a:spcAft>
                <a:spcPts val="0"/>
              </a:spcAft>
              <a:buSzPts val="1200"/>
              <a:buFont typeface="Roboto"/>
              <a:buChar char="■"/>
              <a:defRPr sz="1200"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>
              <a:spcBef>
                <a:spcPts val="1400"/>
              </a:spcBef>
              <a:spcAft>
                <a:spcPts val="0"/>
              </a:spcAft>
              <a:buSzPts val="1200"/>
              <a:buFont typeface="Roboto"/>
              <a:buChar char="●"/>
              <a:defRPr sz="1200"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>
              <a:spcBef>
                <a:spcPts val="1400"/>
              </a:spcBef>
              <a:spcAft>
                <a:spcPts val="0"/>
              </a:spcAft>
              <a:buSzPts val="1200"/>
              <a:buFont typeface="Roboto"/>
              <a:buChar char="○"/>
              <a:defRPr sz="1200"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>
              <a:spcBef>
                <a:spcPts val="1400"/>
              </a:spcBef>
              <a:spcAft>
                <a:spcPts val="0"/>
              </a:spcAft>
              <a:buSzPts val="1200"/>
              <a:buFont typeface="Roboto"/>
              <a:buChar char="■"/>
              <a:defRPr sz="1200"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>
              <a:spcBef>
                <a:spcPts val="1400"/>
              </a:spcBef>
              <a:spcAft>
                <a:spcPts val="0"/>
              </a:spcAft>
              <a:buSzPts val="1200"/>
              <a:buFont typeface="Roboto"/>
              <a:buChar char="●"/>
              <a:defRPr sz="1200"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>
              <a:spcBef>
                <a:spcPts val="1400"/>
              </a:spcBef>
              <a:spcAft>
                <a:spcPts val="0"/>
              </a:spcAft>
              <a:buSzPts val="1200"/>
              <a:buFont typeface="Roboto"/>
              <a:buChar char="○"/>
              <a:defRPr sz="1200"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>
              <a:spcBef>
                <a:spcPts val="1400"/>
              </a:spcBef>
              <a:spcAft>
                <a:spcPts val="1400"/>
              </a:spcAft>
              <a:buSzPts val="1200"/>
              <a:buFont typeface="Roboto"/>
              <a:buChar char="■"/>
              <a:defRPr sz="12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pic>
        <p:nvPicPr>
          <p:cNvPr id="322" name="Google Shape;322;p4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76225" y="4841775"/>
            <a:ext cx="538283" cy="171101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44"/>
          <p:cNvSpPr txBox="1"/>
          <p:nvPr/>
        </p:nvSpPr>
        <p:spPr>
          <a:xfrm>
            <a:off x="8379850" y="218775"/>
            <a:ext cx="6117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Proprietary</a:t>
            </a:r>
            <a:endParaRPr sz="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 Color Red &amp; 3 Text">
  <p:cSld name="CUSTOM_1_2_1"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45"/>
          <p:cNvSpPr/>
          <p:nvPr/>
        </p:nvSpPr>
        <p:spPr>
          <a:xfrm>
            <a:off x="4411675" y="0"/>
            <a:ext cx="47322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45"/>
          <p:cNvSpPr txBox="1"/>
          <p:nvPr>
            <p:ph type="title"/>
          </p:nvPr>
        </p:nvSpPr>
        <p:spPr>
          <a:xfrm>
            <a:off x="167100" y="522375"/>
            <a:ext cx="3892800" cy="7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27" name="Google Shape;327;p45"/>
          <p:cNvSpPr txBox="1"/>
          <p:nvPr>
            <p:ph idx="1" type="body"/>
          </p:nvPr>
        </p:nvSpPr>
        <p:spPr>
          <a:xfrm>
            <a:off x="180150" y="1540350"/>
            <a:ext cx="3315000" cy="85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>
              <a:spcBef>
                <a:spcPts val="1400"/>
              </a:spcBef>
              <a:spcAft>
                <a:spcPts val="0"/>
              </a:spcAft>
              <a:buSzPts val="1200"/>
              <a:buFont typeface="Roboto"/>
              <a:buChar char="○"/>
              <a:defRPr sz="1200"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>
              <a:spcBef>
                <a:spcPts val="1400"/>
              </a:spcBef>
              <a:spcAft>
                <a:spcPts val="0"/>
              </a:spcAft>
              <a:buSzPts val="1200"/>
              <a:buFont typeface="Roboto"/>
              <a:buChar char="■"/>
              <a:defRPr sz="1200"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>
              <a:spcBef>
                <a:spcPts val="1400"/>
              </a:spcBef>
              <a:spcAft>
                <a:spcPts val="0"/>
              </a:spcAft>
              <a:buSzPts val="1200"/>
              <a:buFont typeface="Roboto"/>
              <a:buChar char="●"/>
              <a:defRPr sz="1200"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>
              <a:spcBef>
                <a:spcPts val="1400"/>
              </a:spcBef>
              <a:spcAft>
                <a:spcPts val="0"/>
              </a:spcAft>
              <a:buSzPts val="1200"/>
              <a:buFont typeface="Roboto"/>
              <a:buChar char="○"/>
              <a:defRPr sz="1200"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>
              <a:spcBef>
                <a:spcPts val="1400"/>
              </a:spcBef>
              <a:spcAft>
                <a:spcPts val="0"/>
              </a:spcAft>
              <a:buSzPts val="1200"/>
              <a:buFont typeface="Roboto"/>
              <a:buChar char="■"/>
              <a:defRPr sz="1200"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>
              <a:spcBef>
                <a:spcPts val="1400"/>
              </a:spcBef>
              <a:spcAft>
                <a:spcPts val="0"/>
              </a:spcAft>
              <a:buSzPts val="1200"/>
              <a:buFont typeface="Roboto"/>
              <a:buChar char="●"/>
              <a:defRPr sz="1200"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>
              <a:spcBef>
                <a:spcPts val="1400"/>
              </a:spcBef>
              <a:spcAft>
                <a:spcPts val="0"/>
              </a:spcAft>
              <a:buSzPts val="1200"/>
              <a:buFont typeface="Roboto"/>
              <a:buChar char="○"/>
              <a:defRPr sz="1200"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>
              <a:spcBef>
                <a:spcPts val="1400"/>
              </a:spcBef>
              <a:spcAft>
                <a:spcPts val="1400"/>
              </a:spcAft>
              <a:buSzPts val="1200"/>
              <a:buFont typeface="Roboto"/>
              <a:buChar char="■"/>
              <a:defRPr sz="12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28" name="Google Shape;328;p45"/>
          <p:cNvSpPr txBox="1"/>
          <p:nvPr>
            <p:ph idx="2" type="body"/>
          </p:nvPr>
        </p:nvSpPr>
        <p:spPr>
          <a:xfrm>
            <a:off x="189175" y="2441125"/>
            <a:ext cx="3315000" cy="85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>
              <a:spcBef>
                <a:spcPts val="1400"/>
              </a:spcBef>
              <a:spcAft>
                <a:spcPts val="0"/>
              </a:spcAft>
              <a:buSzPts val="1200"/>
              <a:buFont typeface="Roboto"/>
              <a:buChar char="○"/>
              <a:defRPr sz="1200"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>
              <a:spcBef>
                <a:spcPts val="1400"/>
              </a:spcBef>
              <a:spcAft>
                <a:spcPts val="0"/>
              </a:spcAft>
              <a:buSzPts val="1200"/>
              <a:buFont typeface="Roboto"/>
              <a:buChar char="■"/>
              <a:defRPr sz="1200"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>
              <a:spcBef>
                <a:spcPts val="1400"/>
              </a:spcBef>
              <a:spcAft>
                <a:spcPts val="0"/>
              </a:spcAft>
              <a:buSzPts val="1200"/>
              <a:buFont typeface="Roboto"/>
              <a:buChar char="●"/>
              <a:defRPr sz="1200"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>
              <a:spcBef>
                <a:spcPts val="1400"/>
              </a:spcBef>
              <a:spcAft>
                <a:spcPts val="0"/>
              </a:spcAft>
              <a:buSzPts val="1200"/>
              <a:buFont typeface="Roboto"/>
              <a:buChar char="○"/>
              <a:defRPr sz="1200"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>
              <a:spcBef>
                <a:spcPts val="1400"/>
              </a:spcBef>
              <a:spcAft>
                <a:spcPts val="0"/>
              </a:spcAft>
              <a:buSzPts val="1200"/>
              <a:buFont typeface="Roboto"/>
              <a:buChar char="■"/>
              <a:defRPr sz="1200"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>
              <a:spcBef>
                <a:spcPts val="1400"/>
              </a:spcBef>
              <a:spcAft>
                <a:spcPts val="0"/>
              </a:spcAft>
              <a:buSzPts val="1200"/>
              <a:buFont typeface="Roboto"/>
              <a:buChar char="●"/>
              <a:defRPr sz="1200"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>
              <a:spcBef>
                <a:spcPts val="1400"/>
              </a:spcBef>
              <a:spcAft>
                <a:spcPts val="0"/>
              </a:spcAft>
              <a:buSzPts val="1200"/>
              <a:buFont typeface="Roboto"/>
              <a:buChar char="○"/>
              <a:defRPr sz="1200"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>
              <a:spcBef>
                <a:spcPts val="1400"/>
              </a:spcBef>
              <a:spcAft>
                <a:spcPts val="1400"/>
              </a:spcAft>
              <a:buSzPts val="1200"/>
              <a:buFont typeface="Roboto"/>
              <a:buChar char="■"/>
              <a:defRPr sz="12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29" name="Google Shape;329;p45"/>
          <p:cNvSpPr txBox="1"/>
          <p:nvPr>
            <p:ph idx="3" type="body"/>
          </p:nvPr>
        </p:nvSpPr>
        <p:spPr>
          <a:xfrm>
            <a:off x="189175" y="3341900"/>
            <a:ext cx="3315000" cy="85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>
              <a:spcBef>
                <a:spcPts val="1400"/>
              </a:spcBef>
              <a:spcAft>
                <a:spcPts val="0"/>
              </a:spcAft>
              <a:buSzPts val="1200"/>
              <a:buFont typeface="Roboto"/>
              <a:buChar char="○"/>
              <a:defRPr sz="1200"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>
              <a:spcBef>
                <a:spcPts val="1400"/>
              </a:spcBef>
              <a:spcAft>
                <a:spcPts val="0"/>
              </a:spcAft>
              <a:buSzPts val="1200"/>
              <a:buFont typeface="Roboto"/>
              <a:buChar char="■"/>
              <a:defRPr sz="1200"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>
              <a:spcBef>
                <a:spcPts val="1400"/>
              </a:spcBef>
              <a:spcAft>
                <a:spcPts val="0"/>
              </a:spcAft>
              <a:buSzPts val="1200"/>
              <a:buFont typeface="Roboto"/>
              <a:buChar char="●"/>
              <a:defRPr sz="1200"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>
              <a:spcBef>
                <a:spcPts val="1400"/>
              </a:spcBef>
              <a:spcAft>
                <a:spcPts val="0"/>
              </a:spcAft>
              <a:buSzPts val="1200"/>
              <a:buFont typeface="Roboto"/>
              <a:buChar char="○"/>
              <a:defRPr sz="1200"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>
              <a:spcBef>
                <a:spcPts val="1400"/>
              </a:spcBef>
              <a:spcAft>
                <a:spcPts val="0"/>
              </a:spcAft>
              <a:buSzPts val="1200"/>
              <a:buFont typeface="Roboto"/>
              <a:buChar char="■"/>
              <a:defRPr sz="1200"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>
              <a:spcBef>
                <a:spcPts val="1400"/>
              </a:spcBef>
              <a:spcAft>
                <a:spcPts val="0"/>
              </a:spcAft>
              <a:buSzPts val="1200"/>
              <a:buFont typeface="Roboto"/>
              <a:buChar char="●"/>
              <a:defRPr sz="1200"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>
              <a:spcBef>
                <a:spcPts val="1400"/>
              </a:spcBef>
              <a:spcAft>
                <a:spcPts val="0"/>
              </a:spcAft>
              <a:buSzPts val="1200"/>
              <a:buFont typeface="Roboto"/>
              <a:buChar char="○"/>
              <a:defRPr sz="1200"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>
              <a:spcBef>
                <a:spcPts val="1400"/>
              </a:spcBef>
              <a:spcAft>
                <a:spcPts val="1400"/>
              </a:spcAft>
              <a:buSzPts val="1200"/>
              <a:buFont typeface="Roboto"/>
              <a:buChar char="■"/>
              <a:defRPr sz="12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pic>
        <p:nvPicPr>
          <p:cNvPr id="330" name="Google Shape;330;p4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76225" y="4841775"/>
            <a:ext cx="538283" cy="171101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45"/>
          <p:cNvSpPr txBox="1"/>
          <p:nvPr/>
        </p:nvSpPr>
        <p:spPr>
          <a:xfrm>
            <a:off x="8379850" y="218775"/>
            <a:ext cx="6117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Proprietary</a:t>
            </a:r>
            <a:endParaRPr sz="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 Color Yellow &amp; 3 Text">
  <p:cSld name="CUSTOM_1_1_2_1"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46"/>
          <p:cNvSpPr txBox="1"/>
          <p:nvPr>
            <p:ph idx="1" type="body"/>
          </p:nvPr>
        </p:nvSpPr>
        <p:spPr>
          <a:xfrm>
            <a:off x="180150" y="1540350"/>
            <a:ext cx="3315000" cy="85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>
              <a:spcBef>
                <a:spcPts val="1400"/>
              </a:spcBef>
              <a:spcAft>
                <a:spcPts val="0"/>
              </a:spcAft>
              <a:buSzPts val="1200"/>
              <a:buFont typeface="Roboto"/>
              <a:buChar char="○"/>
              <a:defRPr sz="1200"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>
              <a:spcBef>
                <a:spcPts val="1400"/>
              </a:spcBef>
              <a:spcAft>
                <a:spcPts val="0"/>
              </a:spcAft>
              <a:buSzPts val="1200"/>
              <a:buFont typeface="Roboto"/>
              <a:buChar char="■"/>
              <a:defRPr sz="1200"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>
              <a:spcBef>
                <a:spcPts val="1400"/>
              </a:spcBef>
              <a:spcAft>
                <a:spcPts val="0"/>
              </a:spcAft>
              <a:buSzPts val="1200"/>
              <a:buFont typeface="Roboto"/>
              <a:buChar char="●"/>
              <a:defRPr sz="1200"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>
              <a:spcBef>
                <a:spcPts val="1400"/>
              </a:spcBef>
              <a:spcAft>
                <a:spcPts val="0"/>
              </a:spcAft>
              <a:buSzPts val="1200"/>
              <a:buFont typeface="Roboto"/>
              <a:buChar char="○"/>
              <a:defRPr sz="1200"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>
              <a:spcBef>
                <a:spcPts val="1400"/>
              </a:spcBef>
              <a:spcAft>
                <a:spcPts val="0"/>
              </a:spcAft>
              <a:buSzPts val="1200"/>
              <a:buFont typeface="Roboto"/>
              <a:buChar char="■"/>
              <a:defRPr sz="1200"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>
              <a:spcBef>
                <a:spcPts val="1400"/>
              </a:spcBef>
              <a:spcAft>
                <a:spcPts val="0"/>
              </a:spcAft>
              <a:buSzPts val="1200"/>
              <a:buFont typeface="Roboto"/>
              <a:buChar char="●"/>
              <a:defRPr sz="1200"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>
              <a:spcBef>
                <a:spcPts val="1400"/>
              </a:spcBef>
              <a:spcAft>
                <a:spcPts val="0"/>
              </a:spcAft>
              <a:buSzPts val="1200"/>
              <a:buFont typeface="Roboto"/>
              <a:buChar char="○"/>
              <a:defRPr sz="1200"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>
              <a:spcBef>
                <a:spcPts val="1400"/>
              </a:spcBef>
              <a:spcAft>
                <a:spcPts val="1400"/>
              </a:spcAft>
              <a:buSzPts val="1200"/>
              <a:buFont typeface="Roboto"/>
              <a:buChar char="■"/>
              <a:defRPr sz="12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34" name="Google Shape;334;p46"/>
          <p:cNvSpPr/>
          <p:nvPr/>
        </p:nvSpPr>
        <p:spPr>
          <a:xfrm>
            <a:off x="4411675" y="0"/>
            <a:ext cx="4732200" cy="5143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46"/>
          <p:cNvSpPr txBox="1"/>
          <p:nvPr>
            <p:ph type="title"/>
          </p:nvPr>
        </p:nvSpPr>
        <p:spPr>
          <a:xfrm>
            <a:off x="167100" y="522375"/>
            <a:ext cx="3892800" cy="7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36" name="Google Shape;336;p46"/>
          <p:cNvSpPr txBox="1"/>
          <p:nvPr>
            <p:ph idx="2" type="body"/>
          </p:nvPr>
        </p:nvSpPr>
        <p:spPr>
          <a:xfrm>
            <a:off x="189175" y="2441125"/>
            <a:ext cx="3315000" cy="85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>
              <a:spcBef>
                <a:spcPts val="1400"/>
              </a:spcBef>
              <a:spcAft>
                <a:spcPts val="0"/>
              </a:spcAft>
              <a:buSzPts val="1200"/>
              <a:buFont typeface="Roboto"/>
              <a:buChar char="○"/>
              <a:defRPr sz="1200"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>
              <a:spcBef>
                <a:spcPts val="1400"/>
              </a:spcBef>
              <a:spcAft>
                <a:spcPts val="0"/>
              </a:spcAft>
              <a:buSzPts val="1200"/>
              <a:buFont typeface="Roboto"/>
              <a:buChar char="■"/>
              <a:defRPr sz="1200"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>
              <a:spcBef>
                <a:spcPts val="1400"/>
              </a:spcBef>
              <a:spcAft>
                <a:spcPts val="0"/>
              </a:spcAft>
              <a:buSzPts val="1200"/>
              <a:buFont typeface="Roboto"/>
              <a:buChar char="●"/>
              <a:defRPr sz="1200"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>
              <a:spcBef>
                <a:spcPts val="1400"/>
              </a:spcBef>
              <a:spcAft>
                <a:spcPts val="0"/>
              </a:spcAft>
              <a:buSzPts val="1200"/>
              <a:buFont typeface="Roboto"/>
              <a:buChar char="○"/>
              <a:defRPr sz="1200"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>
              <a:spcBef>
                <a:spcPts val="1400"/>
              </a:spcBef>
              <a:spcAft>
                <a:spcPts val="0"/>
              </a:spcAft>
              <a:buSzPts val="1200"/>
              <a:buFont typeface="Roboto"/>
              <a:buChar char="■"/>
              <a:defRPr sz="1200"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>
              <a:spcBef>
                <a:spcPts val="1400"/>
              </a:spcBef>
              <a:spcAft>
                <a:spcPts val="0"/>
              </a:spcAft>
              <a:buSzPts val="1200"/>
              <a:buFont typeface="Roboto"/>
              <a:buChar char="●"/>
              <a:defRPr sz="1200"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>
              <a:spcBef>
                <a:spcPts val="1400"/>
              </a:spcBef>
              <a:spcAft>
                <a:spcPts val="0"/>
              </a:spcAft>
              <a:buSzPts val="1200"/>
              <a:buFont typeface="Roboto"/>
              <a:buChar char="○"/>
              <a:defRPr sz="1200"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>
              <a:spcBef>
                <a:spcPts val="1400"/>
              </a:spcBef>
              <a:spcAft>
                <a:spcPts val="1400"/>
              </a:spcAft>
              <a:buSzPts val="1200"/>
              <a:buFont typeface="Roboto"/>
              <a:buChar char="■"/>
              <a:defRPr sz="12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37" name="Google Shape;337;p46"/>
          <p:cNvSpPr txBox="1"/>
          <p:nvPr>
            <p:ph idx="3" type="body"/>
          </p:nvPr>
        </p:nvSpPr>
        <p:spPr>
          <a:xfrm>
            <a:off x="189175" y="3341900"/>
            <a:ext cx="3315000" cy="85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>
              <a:spcBef>
                <a:spcPts val="1400"/>
              </a:spcBef>
              <a:spcAft>
                <a:spcPts val="0"/>
              </a:spcAft>
              <a:buSzPts val="1200"/>
              <a:buFont typeface="Roboto"/>
              <a:buChar char="○"/>
              <a:defRPr sz="1200"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>
              <a:spcBef>
                <a:spcPts val="1400"/>
              </a:spcBef>
              <a:spcAft>
                <a:spcPts val="0"/>
              </a:spcAft>
              <a:buSzPts val="1200"/>
              <a:buFont typeface="Roboto"/>
              <a:buChar char="■"/>
              <a:defRPr sz="1200"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>
              <a:spcBef>
                <a:spcPts val="1400"/>
              </a:spcBef>
              <a:spcAft>
                <a:spcPts val="0"/>
              </a:spcAft>
              <a:buSzPts val="1200"/>
              <a:buFont typeface="Roboto"/>
              <a:buChar char="●"/>
              <a:defRPr sz="1200"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>
              <a:spcBef>
                <a:spcPts val="1400"/>
              </a:spcBef>
              <a:spcAft>
                <a:spcPts val="0"/>
              </a:spcAft>
              <a:buSzPts val="1200"/>
              <a:buFont typeface="Roboto"/>
              <a:buChar char="○"/>
              <a:defRPr sz="1200"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>
              <a:spcBef>
                <a:spcPts val="1400"/>
              </a:spcBef>
              <a:spcAft>
                <a:spcPts val="0"/>
              </a:spcAft>
              <a:buSzPts val="1200"/>
              <a:buFont typeface="Roboto"/>
              <a:buChar char="■"/>
              <a:defRPr sz="1200"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>
              <a:spcBef>
                <a:spcPts val="1400"/>
              </a:spcBef>
              <a:spcAft>
                <a:spcPts val="0"/>
              </a:spcAft>
              <a:buSzPts val="1200"/>
              <a:buFont typeface="Roboto"/>
              <a:buChar char="●"/>
              <a:defRPr sz="1200"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>
              <a:spcBef>
                <a:spcPts val="1400"/>
              </a:spcBef>
              <a:spcAft>
                <a:spcPts val="0"/>
              </a:spcAft>
              <a:buSzPts val="1200"/>
              <a:buFont typeface="Roboto"/>
              <a:buChar char="○"/>
              <a:defRPr sz="1200"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>
              <a:spcBef>
                <a:spcPts val="1400"/>
              </a:spcBef>
              <a:spcAft>
                <a:spcPts val="1400"/>
              </a:spcAft>
              <a:buSzPts val="1200"/>
              <a:buFont typeface="Roboto"/>
              <a:buChar char="■"/>
              <a:defRPr sz="12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pic>
        <p:nvPicPr>
          <p:cNvPr id="338" name="Google Shape;338;p4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76225" y="4841775"/>
            <a:ext cx="538283" cy="171101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46"/>
          <p:cNvSpPr txBox="1"/>
          <p:nvPr/>
        </p:nvSpPr>
        <p:spPr>
          <a:xfrm>
            <a:off x="8379850" y="218775"/>
            <a:ext cx="6117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Proprietary</a:t>
            </a:r>
            <a:endParaRPr sz="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 Color Green &amp; 3 Text">
  <p:cSld name="CUSTOM_1_1_1_1_1"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47"/>
          <p:cNvSpPr/>
          <p:nvPr/>
        </p:nvSpPr>
        <p:spPr>
          <a:xfrm>
            <a:off x="4411675" y="0"/>
            <a:ext cx="47322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p47"/>
          <p:cNvSpPr txBox="1"/>
          <p:nvPr>
            <p:ph type="title"/>
          </p:nvPr>
        </p:nvSpPr>
        <p:spPr>
          <a:xfrm>
            <a:off x="167100" y="522375"/>
            <a:ext cx="3892800" cy="7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43" name="Google Shape;343;p47"/>
          <p:cNvSpPr txBox="1"/>
          <p:nvPr>
            <p:ph idx="1" type="body"/>
          </p:nvPr>
        </p:nvSpPr>
        <p:spPr>
          <a:xfrm>
            <a:off x="180150" y="1540350"/>
            <a:ext cx="3315000" cy="85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>
              <a:spcBef>
                <a:spcPts val="1400"/>
              </a:spcBef>
              <a:spcAft>
                <a:spcPts val="0"/>
              </a:spcAft>
              <a:buSzPts val="1200"/>
              <a:buFont typeface="Roboto"/>
              <a:buChar char="○"/>
              <a:defRPr sz="1200"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>
              <a:spcBef>
                <a:spcPts val="1400"/>
              </a:spcBef>
              <a:spcAft>
                <a:spcPts val="0"/>
              </a:spcAft>
              <a:buSzPts val="1200"/>
              <a:buFont typeface="Roboto"/>
              <a:buChar char="■"/>
              <a:defRPr sz="1200"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>
              <a:spcBef>
                <a:spcPts val="1400"/>
              </a:spcBef>
              <a:spcAft>
                <a:spcPts val="0"/>
              </a:spcAft>
              <a:buSzPts val="1200"/>
              <a:buFont typeface="Roboto"/>
              <a:buChar char="●"/>
              <a:defRPr sz="1200"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>
              <a:spcBef>
                <a:spcPts val="1400"/>
              </a:spcBef>
              <a:spcAft>
                <a:spcPts val="0"/>
              </a:spcAft>
              <a:buSzPts val="1200"/>
              <a:buFont typeface="Roboto"/>
              <a:buChar char="○"/>
              <a:defRPr sz="1200"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>
              <a:spcBef>
                <a:spcPts val="1400"/>
              </a:spcBef>
              <a:spcAft>
                <a:spcPts val="0"/>
              </a:spcAft>
              <a:buSzPts val="1200"/>
              <a:buFont typeface="Roboto"/>
              <a:buChar char="■"/>
              <a:defRPr sz="1200"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>
              <a:spcBef>
                <a:spcPts val="1400"/>
              </a:spcBef>
              <a:spcAft>
                <a:spcPts val="0"/>
              </a:spcAft>
              <a:buSzPts val="1200"/>
              <a:buFont typeface="Roboto"/>
              <a:buChar char="●"/>
              <a:defRPr sz="1200"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>
              <a:spcBef>
                <a:spcPts val="1400"/>
              </a:spcBef>
              <a:spcAft>
                <a:spcPts val="0"/>
              </a:spcAft>
              <a:buSzPts val="1200"/>
              <a:buFont typeface="Roboto"/>
              <a:buChar char="○"/>
              <a:defRPr sz="1200"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>
              <a:spcBef>
                <a:spcPts val="1400"/>
              </a:spcBef>
              <a:spcAft>
                <a:spcPts val="1400"/>
              </a:spcAft>
              <a:buSzPts val="1200"/>
              <a:buFont typeface="Roboto"/>
              <a:buChar char="■"/>
              <a:defRPr sz="12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44" name="Google Shape;344;p47"/>
          <p:cNvSpPr txBox="1"/>
          <p:nvPr>
            <p:ph idx="2" type="body"/>
          </p:nvPr>
        </p:nvSpPr>
        <p:spPr>
          <a:xfrm>
            <a:off x="189175" y="2441125"/>
            <a:ext cx="3315000" cy="85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>
              <a:spcBef>
                <a:spcPts val="1400"/>
              </a:spcBef>
              <a:spcAft>
                <a:spcPts val="0"/>
              </a:spcAft>
              <a:buSzPts val="1200"/>
              <a:buFont typeface="Roboto"/>
              <a:buChar char="○"/>
              <a:defRPr sz="1200"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>
              <a:spcBef>
                <a:spcPts val="1400"/>
              </a:spcBef>
              <a:spcAft>
                <a:spcPts val="0"/>
              </a:spcAft>
              <a:buSzPts val="1200"/>
              <a:buFont typeface="Roboto"/>
              <a:buChar char="■"/>
              <a:defRPr sz="1200"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>
              <a:spcBef>
                <a:spcPts val="1400"/>
              </a:spcBef>
              <a:spcAft>
                <a:spcPts val="0"/>
              </a:spcAft>
              <a:buSzPts val="1200"/>
              <a:buFont typeface="Roboto"/>
              <a:buChar char="●"/>
              <a:defRPr sz="1200"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>
              <a:spcBef>
                <a:spcPts val="1400"/>
              </a:spcBef>
              <a:spcAft>
                <a:spcPts val="0"/>
              </a:spcAft>
              <a:buSzPts val="1200"/>
              <a:buFont typeface="Roboto"/>
              <a:buChar char="○"/>
              <a:defRPr sz="1200"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>
              <a:spcBef>
                <a:spcPts val="1400"/>
              </a:spcBef>
              <a:spcAft>
                <a:spcPts val="0"/>
              </a:spcAft>
              <a:buSzPts val="1200"/>
              <a:buFont typeface="Roboto"/>
              <a:buChar char="■"/>
              <a:defRPr sz="1200"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>
              <a:spcBef>
                <a:spcPts val="1400"/>
              </a:spcBef>
              <a:spcAft>
                <a:spcPts val="0"/>
              </a:spcAft>
              <a:buSzPts val="1200"/>
              <a:buFont typeface="Roboto"/>
              <a:buChar char="●"/>
              <a:defRPr sz="1200"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>
              <a:spcBef>
                <a:spcPts val="1400"/>
              </a:spcBef>
              <a:spcAft>
                <a:spcPts val="0"/>
              </a:spcAft>
              <a:buSzPts val="1200"/>
              <a:buFont typeface="Roboto"/>
              <a:buChar char="○"/>
              <a:defRPr sz="1200"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>
              <a:spcBef>
                <a:spcPts val="1400"/>
              </a:spcBef>
              <a:spcAft>
                <a:spcPts val="1400"/>
              </a:spcAft>
              <a:buSzPts val="1200"/>
              <a:buFont typeface="Roboto"/>
              <a:buChar char="■"/>
              <a:defRPr sz="12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45" name="Google Shape;345;p47"/>
          <p:cNvSpPr txBox="1"/>
          <p:nvPr>
            <p:ph idx="3" type="body"/>
          </p:nvPr>
        </p:nvSpPr>
        <p:spPr>
          <a:xfrm>
            <a:off x="189175" y="3341900"/>
            <a:ext cx="3315000" cy="85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>
              <a:spcBef>
                <a:spcPts val="1400"/>
              </a:spcBef>
              <a:spcAft>
                <a:spcPts val="0"/>
              </a:spcAft>
              <a:buSzPts val="1200"/>
              <a:buFont typeface="Roboto"/>
              <a:buChar char="○"/>
              <a:defRPr sz="1200"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>
              <a:spcBef>
                <a:spcPts val="1400"/>
              </a:spcBef>
              <a:spcAft>
                <a:spcPts val="0"/>
              </a:spcAft>
              <a:buSzPts val="1200"/>
              <a:buFont typeface="Roboto"/>
              <a:buChar char="■"/>
              <a:defRPr sz="1200"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>
              <a:spcBef>
                <a:spcPts val="1400"/>
              </a:spcBef>
              <a:spcAft>
                <a:spcPts val="0"/>
              </a:spcAft>
              <a:buSzPts val="1200"/>
              <a:buFont typeface="Roboto"/>
              <a:buChar char="●"/>
              <a:defRPr sz="1200"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>
              <a:spcBef>
                <a:spcPts val="1400"/>
              </a:spcBef>
              <a:spcAft>
                <a:spcPts val="0"/>
              </a:spcAft>
              <a:buSzPts val="1200"/>
              <a:buFont typeface="Roboto"/>
              <a:buChar char="○"/>
              <a:defRPr sz="1200"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>
              <a:spcBef>
                <a:spcPts val="1400"/>
              </a:spcBef>
              <a:spcAft>
                <a:spcPts val="0"/>
              </a:spcAft>
              <a:buSzPts val="1200"/>
              <a:buFont typeface="Roboto"/>
              <a:buChar char="■"/>
              <a:defRPr sz="1200"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>
              <a:spcBef>
                <a:spcPts val="1400"/>
              </a:spcBef>
              <a:spcAft>
                <a:spcPts val="0"/>
              </a:spcAft>
              <a:buSzPts val="1200"/>
              <a:buFont typeface="Roboto"/>
              <a:buChar char="●"/>
              <a:defRPr sz="1200"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>
              <a:spcBef>
                <a:spcPts val="1400"/>
              </a:spcBef>
              <a:spcAft>
                <a:spcPts val="0"/>
              </a:spcAft>
              <a:buSzPts val="1200"/>
              <a:buFont typeface="Roboto"/>
              <a:buChar char="○"/>
              <a:defRPr sz="1200"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>
              <a:spcBef>
                <a:spcPts val="1400"/>
              </a:spcBef>
              <a:spcAft>
                <a:spcPts val="1400"/>
              </a:spcAft>
              <a:buSzPts val="1200"/>
              <a:buFont typeface="Roboto"/>
              <a:buChar char="■"/>
              <a:defRPr sz="12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pic>
        <p:nvPicPr>
          <p:cNvPr id="346" name="Google Shape;346;p4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76225" y="4841775"/>
            <a:ext cx="538283" cy="171101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47"/>
          <p:cNvSpPr txBox="1"/>
          <p:nvPr/>
        </p:nvSpPr>
        <p:spPr>
          <a:xfrm>
            <a:off x="8379850" y="218775"/>
            <a:ext cx="6117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Proprietary</a:t>
            </a:r>
            <a:endParaRPr sz="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Blue">
  <p:cSld name="SECTION_HEADER_2">
    <p:bg>
      <p:bgPr>
        <a:solidFill>
          <a:srgbClr val="4285F4"/>
        </a:solidFill>
      </p:bgPr>
    </p:bg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48"/>
          <p:cNvSpPr/>
          <p:nvPr/>
        </p:nvSpPr>
        <p:spPr>
          <a:xfrm flipH="1">
            <a:off x="3450350" y="767950"/>
            <a:ext cx="5693700" cy="4375500"/>
          </a:xfrm>
          <a:prstGeom prst="rtTriangle">
            <a:avLst/>
          </a:prstGeom>
          <a:solidFill>
            <a:srgbClr val="7BAAF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Google_Logo_2015_gr.png" id="350" name="Google Shape;350;p4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76219" y="4841764"/>
            <a:ext cx="555425" cy="171122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48"/>
          <p:cNvSpPr/>
          <p:nvPr/>
        </p:nvSpPr>
        <p:spPr>
          <a:xfrm rot="10800000">
            <a:off x="3263750" y="0"/>
            <a:ext cx="5880300" cy="2994900"/>
          </a:xfrm>
          <a:prstGeom prst="rtTriangle">
            <a:avLst/>
          </a:prstGeom>
          <a:solidFill>
            <a:srgbClr val="3367D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p48"/>
          <p:cNvSpPr txBox="1"/>
          <p:nvPr>
            <p:ph type="title"/>
          </p:nvPr>
        </p:nvSpPr>
        <p:spPr>
          <a:xfrm>
            <a:off x="176225" y="1047075"/>
            <a:ext cx="8222100" cy="101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53" name="Google Shape;353;p48"/>
          <p:cNvSpPr txBox="1"/>
          <p:nvPr/>
        </p:nvSpPr>
        <p:spPr>
          <a:xfrm>
            <a:off x="8379850" y="218775"/>
            <a:ext cx="6117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Proprietary</a:t>
            </a:r>
            <a:endParaRPr sz="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Red">
  <p:cSld name="SECTION_HEADER_1_3">
    <p:bg>
      <p:bgPr>
        <a:solidFill>
          <a:srgbClr val="EA4335"/>
        </a:solidFill>
      </p:bgPr>
    </p:bg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49"/>
          <p:cNvSpPr/>
          <p:nvPr/>
        </p:nvSpPr>
        <p:spPr>
          <a:xfrm flipH="1">
            <a:off x="3450350" y="767950"/>
            <a:ext cx="5693700" cy="4375500"/>
          </a:xfrm>
          <a:prstGeom prst="rtTriangle">
            <a:avLst/>
          </a:prstGeom>
          <a:solidFill>
            <a:srgbClr val="FF52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7" name="Google Shape;357;p49"/>
          <p:cNvSpPr/>
          <p:nvPr/>
        </p:nvSpPr>
        <p:spPr>
          <a:xfrm rot="10800000">
            <a:off x="3263750" y="0"/>
            <a:ext cx="5880300" cy="2994900"/>
          </a:xfrm>
          <a:prstGeom prst="rtTriangle">
            <a:avLst/>
          </a:prstGeom>
          <a:solidFill>
            <a:srgbClr val="98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49"/>
          <p:cNvSpPr txBox="1"/>
          <p:nvPr>
            <p:ph type="title"/>
          </p:nvPr>
        </p:nvSpPr>
        <p:spPr>
          <a:xfrm>
            <a:off x="176225" y="1047075"/>
            <a:ext cx="8222100" cy="101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pic>
        <p:nvPicPr>
          <p:cNvPr descr="Google_Logo_2015_gr.png" id="359" name="Google Shape;359;p4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76219" y="4841764"/>
            <a:ext cx="555425" cy="171122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49"/>
          <p:cNvSpPr txBox="1"/>
          <p:nvPr/>
        </p:nvSpPr>
        <p:spPr>
          <a:xfrm>
            <a:off x="8379850" y="218775"/>
            <a:ext cx="6117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Proprietary</a:t>
            </a:r>
            <a:endParaRPr sz="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Yellow">
  <p:cSld name="SECTION_HEADER_1_1_3">
    <p:bg>
      <p:bgPr>
        <a:solidFill>
          <a:srgbClr val="F4B400"/>
        </a:solidFill>
      </p:bgPr>
    </p:bg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0"/>
          <p:cNvSpPr/>
          <p:nvPr/>
        </p:nvSpPr>
        <p:spPr>
          <a:xfrm flipH="1">
            <a:off x="3450350" y="767950"/>
            <a:ext cx="5693700" cy="4375500"/>
          </a:xfrm>
          <a:prstGeom prst="rtTriangle">
            <a:avLst/>
          </a:prstGeom>
          <a:solidFill>
            <a:srgbClr val="FFCC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p50"/>
          <p:cNvSpPr/>
          <p:nvPr/>
        </p:nvSpPr>
        <p:spPr>
          <a:xfrm rot="10800000">
            <a:off x="3263750" y="0"/>
            <a:ext cx="5880300" cy="2994900"/>
          </a:xfrm>
          <a:prstGeom prst="rtTriangle">
            <a:avLst/>
          </a:prstGeom>
          <a:solidFill>
            <a:srgbClr val="BF9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p50"/>
          <p:cNvSpPr txBox="1"/>
          <p:nvPr>
            <p:ph type="title"/>
          </p:nvPr>
        </p:nvSpPr>
        <p:spPr>
          <a:xfrm>
            <a:off x="176225" y="1047075"/>
            <a:ext cx="8222100" cy="101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pic>
        <p:nvPicPr>
          <p:cNvPr descr="Google_Logo_2015_gr.png" id="365" name="Google Shape;365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76219" y="4841764"/>
            <a:ext cx="555425" cy="171122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50"/>
          <p:cNvSpPr txBox="1"/>
          <p:nvPr/>
        </p:nvSpPr>
        <p:spPr>
          <a:xfrm>
            <a:off x="8379850" y="218775"/>
            <a:ext cx="6117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Proprietary</a:t>
            </a:r>
            <a:endParaRPr sz="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Green">
  <p:cSld name="CUSTOM_2">
    <p:bg>
      <p:bgPr>
        <a:solidFill>
          <a:srgbClr val="34A853"/>
        </a:solidFill>
      </p:bgPr>
    </p:bg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51"/>
          <p:cNvSpPr/>
          <p:nvPr/>
        </p:nvSpPr>
        <p:spPr>
          <a:xfrm flipH="1">
            <a:off x="3450350" y="767950"/>
            <a:ext cx="5693700" cy="4375500"/>
          </a:xfrm>
          <a:prstGeom prst="rtTriangle">
            <a:avLst/>
          </a:prstGeom>
          <a:solidFill>
            <a:srgbClr val="57BB8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p51"/>
          <p:cNvSpPr/>
          <p:nvPr/>
        </p:nvSpPr>
        <p:spPr>
          <a:xfrm rot="10800000">
            <a:off x="3263750" y="0"/>
            <a:ext cx="5880300" cy="2994900"/>
          </a:xfrm>
          <a:prstGeom prst="rtTriangle">
            <a:avLst/>
          </a:prstGeom>
          <a:solidFill>
            <a:srgbClr val="34935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p51"/>
          <p:cNvSpPr txBox="1"/>
          <p:nvPr>
            <p:ph type="title"/>
          </p:nvPr>
        </p:nvSpPr>
        <p:spPr>
          <a:xfrm>
            <a:off x="176225" y="1047075"/>
            <a:ext cx="8222100" cy="101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pic>
        <p:nvPicPr>
          <p:cNvPr descr="Google_Logo_2015_gr.png" id="371" name="Google Shape;371;p5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76219" y="4841764"/>
            <a:ext cx="555425" cy="171122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51"/>
          <p:cNvSpPr txBox="1"/>
          <p:nvPr/>
        </p:nvSpPr>
        <p:spPr>
          <a:xfrm>
            <a:off x="8379850" y="218775"/>
            <a:ext cx="6117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Proprietary</a:t>
            </a:r>
            <a:endParaRPr sz="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Yellow Footer">
  <p:cSld name="TITLE_2_2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/>
          <p:nvPr>
            <p:ph type="title"/>
          </p:nvPr>
        </p:nvSpPr>
        <p:spPr>
          <a:xfrm>
            <a:off x="167100" y="522375"/>
            <a:ext cx="6614100" cy="7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3" name="Google Shape;33;p6"/>
          <p:cNvSpPr/>
          <p:nvPr/>
        </p:nvSpPr>
        <p:spPr>
          <a:xfrm flipH="1">
            <a:off x="25826" y="4617750"/>
            <a:ext cx="9143874" cy="548378"/>
          </a:xfrm>
          <a:custGeom>
            <a:rect b="b" l="l" r="r" t="t"/>
            <a:pathLst>
              <a:path extrusionOk="0" h="19840" w="367556">
                <a:moveTo>
                  <a:pt x="0" y="19840"/>
                </a:moveTo>
                <a:lnTo>
                  <a:pt x="515" y="0"/>
                </a:lnTo>
                <a:lnTo>
                  <a:pt x="367556" y="11270"/>
                </a:lnTo>
                <a:lnTo>
                  <a:pt x="367044" y="18698"/>
                </a:lnTo>
                <a:close/>
              </a:path>
            </a:pathLst>
          </a:custGeom>
          <a:solidFill>
            <a:srgbClr val="FBBC05"/>
          </a:solidFill>
          <a:ln>
            <a:noFill/>
          </a:ln>
        </p:spPr>
      </p:sp>
      <p:sp>
        <p:nvSpPr>
          <p:cNvPr id="34" name="Google Shape;34;p6"/>
          <p:cNvSpPr/>
          <p:nvPr/>
        </p:nvSpPr>
        <p:spPr>
          <a:xfrm flipH="1">
            <a:off x="-12535" y="4686833"/>
            <a:ext cx="4769786" cy="473975"/>
          </a:xfrm>
          <a:custGeom>
            <a:rect b="b" l="l" r="r" t="t"/>
            <a:pathLst>
              <a:path extrusionOk="0" h="18959" w="366343">
                <a:moveTo>
                  <a:pt x="0" y="18521"/>
                </a:moveTo>
                <a:lnTo>
                  <a:pt x="366343" y="0"/>
                </a:lnTo>
                <a:lnTo>
                  <a:pt x="366052" y="18959"/>
                </a:lnTo>
                <a:close/>
              </a:path>
            </a:pathLst>
          </a:custGeom>
          <a:solidFill>
            <a:srgbClr val="FFCC50"/>
          </a:solidFill>
          <a:ln>
            <a:noFill/>
          </a:ln>
        </p:spPr>
      </p:sp>
      <p:pic>
        <p:nvPicPr>
          <p:cNvPr descr="Google_Logo_2015_gr.png" id="35" name="Google Shape;35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76219" y="4841764"/>
            <a:ext cx="555425" cy="1711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Gray">
  <p:cSld name="SECTION_HEADER_1_1_1_1_2">
    <p:bg>
      <p:bgPr>
        <a:solidFill>
          <a:srgbClr val="999999"/>
        </a:solidFill>
      </p:bgPr>
    </p:bg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2"/>
          <p:cNvSpPr/>
          <p:nvPr/>
        </p:nvSpPr>
        <p:spPr>
          <a:xfrm flipH="1">
            <a:off x="3450350" y="767950"/>
            <a:ext cx="5693700" cy="4375500"/>
          </a:xfrm>
          <a:prstGeom prst="rtTriangle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p52"/>
          <p:cNvSpPr/>
          <p:nvPr/>
        </p:nvSpPr>
        <p:spPr>
          <a:xfrm rot="10800000">
            <a:off x="3263750" y="0"/>
            <a:ext cx="5880300" cy="2994900"/>
          </a:xfrm>
          <a:prstGeom prst="rtTriangle">
            <a:avLst/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52"/>
          <p:cNvSpPr txBox="1"/>
          <p:nvPr>
            <p:ph type="title"/>
          </p:nvPr>
        </p:nvSpPr>
        <p:spPr>
          <a:xfrm>
            <a:off x="176225" y="1047075"/>
            <a:ext cx="8222100" cy="101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pic>
        <p:nvPicPr>
          <p:cNvPr descr="Google_Logo_2015_gr.png" id="377" name="Google Shape;377;p5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76219" y="4841764"/>
            <a:ext cx="555425" cy="171122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52"/>
          <p:cNvSpPr txBox="1"/>
          <p:nvPr/>
        </p:nvSpPr>
        <p:spPr>
          <a:xfrm>
            <a:off x="8379850" y="218775"/>
            <a:ext cx="6117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Proprietary</a:t>
            </a:r>
            <a:endParaRPr sz="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oogle Cover Slide">
  <p:cSld name="CUSTOM_2_1">
    <p:bg>
      <p:bgPr>
        <a:solidFill>
          <a:srgbClr val="FFFFFF"/>
        </a:solidFill>
      </p:bgPr>
    </p:bg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0" name="Google Shape;380;p53"/>
          <p:cNvPicPr preferRelativeResize="0"/>
          <p:nvPr/>
        </p:nvPicPr>
        <p:blipFill rotWithShape="1">
          <a:blip r:embed="rId2">
            <a:alphaModFix/>
          </a:blip>
          <a:srcRect b="0" l="0" r="-4482" t="0"/>
          <a:stretch/>
        </p:blipFill>
        <p:spPr>
          <a:xfrm>
            <a:off x="522575" y="319550"/>
            <a:ext cx="772876" cy="23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Slide - Basic Text - Blue">
  <p:cSld name="TITLE_2_3_2"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54"/>
          <p:cNvSpPr txBox="1"/>
          <p:nvPr>
            <p:ph idx="1" type="body"/>
          </p:nvPr>
        </p:nvSpPr>
        <p:spPr>
          <a:xfrm>
            <a:off x="344500" y="1957700"/>
            <a:ext cx="3946200" cy="16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marR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 b="0" i="0" sz="1400" u="none" cap="none" strike="noStrike"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marR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 b="0" i="0" u="none" cap="none" strike="noStrike"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 b="0" i="0" u="none" cap="none" strike="noStrike"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 b="0" i="0" u="none" cap="none" strike="noStrike"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 b="0" i="0" u="none" cap="none" strike="noStrike"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 b="0" i="0" u="none" cap="none" strike="noStrike"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 b="0" i="0" u="none" cap="none" strike="noStrike"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 b="0" i="0" u="none" cap="none" strike="noStrike"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 b="0" i="0" u="none" cap="none" strike="noStrike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83" name="Google Shape;383;p54"/>
          <p:cNvSpPr/>
          <p:nvPr/>
        </p:nvSpPr>
        <p:spPr>
          <a:xfrm>
            <a:off x="426300" y="4929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84" name="Google Shape;384;p54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grpSp>
        <p:nvGrpSpPr>
          <p:cNvPr id="385" name="Google Shape;385;p54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386" name="Google Shape;386;p54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" name="Google Shape;387;p54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" name="Google Shape;388;p54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" name="Google Shape;389;p54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" name="Google Shape;390;p54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" name="Google Shape;391;p54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92" name="Google Shape;392;p54"/>
          <p:cNvSpPr txBox="1"/>
          <p:nvPr>
            <p:ph type="title"/>
          </p:nvPr>
        </p:nvSpPr>
        <p:spPr>
          <a:xfrm>
            <a:off x="167100" y="522375"/>
            <a:ext cx="6614100" cy="7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93" name="Google Shape;393;p54"/>
          <p:cNvSpPr txBox="1"/>
          <p:nvPr/>
        </p:nvSpPr>
        <p:spPr>
          <a:xfrm>
            <a:off x="8379850" y="218775"/>
            <a:ext cx="6117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Proprietary</a:t>
            </a:r>
            <a:endParaRPr sz="600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Slide - Basic Text - Green">
  <p:cSld name="TITLE_2_3_3_1_1"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5"/>
          <p:cNvSpPr txBox="1"/>
          <p:nvPr>
            <p:ph idx="1" type="body"/>
          </p:nvPr>
        </p:nvSpPr>
        <p:spPr>
          <a:xfrm>
            <a:off x="344500" y="1957700"/>
            <a:ext cx="3946200" cy="16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marR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 b="0" i="0" sz="1400" u="none" cap="none" strike="noStrike"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marR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 b="0" i="0" u="none" cap="none" strike="noStrike"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 b="0" i="0" u="none" cap="none" strike="noStrike"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 b="0" i="0" u="none" cap="none" strike="noStrike"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 b="0" i="0" u="none" cap="none" strike="noStrike"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 b="0" i="0" u="none" cap="none" strike="noStrike"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 b="0" i="0" u="none" cap="none" strike="noStrike"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 b="0" i="0" u="none" cap="none" strike="noStrike"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 b="0" i="0" u="none" cap="none" strike="noStrike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96" name="Google Shape;396;p55"/>
          <p:cNvSpPr/>
          <p:nvPr/>
        </p:nvSpPr>
        <p:spPr>
          <a:xfrm>
            <a:off x="344501" y="4167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97" name="Google Shape;397;p55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grpSp>
        <p:nvGrpSpPr>
          <p:cNvPr id="398" name="Google Shape;398;p55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399" name="Google Shape;399;p55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" name="Google Shape;400;p55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" name="Google Shape;401;p55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" name="Google Shape;402;p55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" name="Google Shape;403;p55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" name="Google Shape;404;p55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05" name="Google Shape;405;p55"/>
          <p:cNvSpPr txBox="1"/>
          <p:nvPr>
            <p:ph type="title"/>
          </p:nvPr>
        </p:nvSpPr>
        <p:spPr>
          <a:xfrm>
            <a:off x="167100" y="522375"/>
            <a:ext cx="6614100" cy="7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406" name="Google Shape;406;p55"/>
          <p:cNvSpPr txBox="1"/>
          <p:nvPr/>
        </p:nvSpPr>
        <p:spPr>
          <a:xfrm>
            <a:off x="8379850" y="218775"/>
            <a:ext cx="6117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Proprietary</a:t>
            </a:r>
            <a:endParaRPr sz="600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Slide - Basic Text - Red">
  <p:cSld name="TITLE_2_3_3_2"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56"/>
          <p:cNvSpPr txBox="1"/>
          <p:nvPr>
            <p:ph idx="1" type="body"/>
          </p:nvPr>
        </p:nvSpPr>
        <p:spPr>
          <a:xfrm>
            <a:off x="344500" y="1957700"/>
            <a:ext cx="3946200" cy="16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marR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 b="0" i="0" sz="1400" u="none" cap="none" strike="noStrike"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marR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 b="0" i="0" u="none" cap="none" strike="noStrike"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 b="0" i="0" u="none" cap="none" strike="noStrike"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 b="0" i="0" u="none" cap="none" strike="noStrike"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 b="0" i="0" u="none" cap="none" strike="noStrike"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 b="0" i="0" u="none" cap="none" strike="noStrike"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 b="0" i="0" u="none" cap="none" strike="noStrike"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 b="0" i="0" u="none" cap="none" strike="noStrike"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 b="0" i="0" u="none" cap="none" strike="noStrike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409" name="Google Shape;409;p56"/>
          <p:cNvSpPr/>
          <p:nvPr/>
        </p:nvSpPr>
        <p:spPr>
          <a:xfrm>
            <a:off x="344501" y="4167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10" name="Google Shape;410;p56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grpSp>
        <p:nvGrpSpPr>
          <p:cNvPr id="411" name="Google Shape;411;p56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412" name="Google Shape;412;p56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" name="Google Shape;413;p56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" name="Google Shape;414;p56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" name="Google Shape;415;p56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" name="Google Shape;416;p56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" name="Google Shape;417;p56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18" name="Google Shape;418;p56"/>
          <p:cNvSpPr txBox="1"/>
          <p:nvPr>
            <p:ph type="title"/>
          </p:nvPr>
        </p:nvSpPr>
        <p:spPr>
          <a:xfrm>
            <a:off x="167100" y="522375"/>
            <a:ext cx="6614100" cy="7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419" name="Google Shape;419;p56"/>
          <p:cNvSpPr txBox="1"/>
          <p:nvPr/>
        </p:nvSpPr>
        <p:spPr>
          <a:xfrm>
            <a:off x="8379850" y="218775"/>
            <a:ext cx="6117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Proprietary</a:t>
            </a:r>
            <a:endParaRPr sz="600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Slide - Basic Text - Yellow">
  <p:cSld name="TITLE_2_3_3_1"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57"/>
          <p:cNvSpPr txBox="1"/>
          <p:nvPr>
            <p:ph idx="1" type="body"/>
          </p:nvPr>
        </p:nvSpPr>
        <p:spPr>
          <a:xfrm>
            <a:off x="344500" y="1957700"/>
            <a:ext cx="3946200" cy="16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marR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 b="0" i="0" sz="1400" u="none" cap="none" strike="noStrike"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marR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 b="0" i="0" u="none" cap="none" strike="noStrike"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 b="0" i="0" u="none" cap="none" strike="noStrike"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 b="0" i="0" u="none" cap="none" strike="noStrike"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 b="0" i="0" u="none" cap="none" strike="noStrike"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 b="0" i="0" u="none" cap="none" strike="noStrike"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 b="0" i="0" u="none" cap="none" strike="noStrike"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 b="0" i="0" u="none" cap="none" strike="noStrike"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 b="0" i="0" u="none" cap="none" strike="noStrike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422" name="Google Shape;422;p57"/>
          <p:cNvSpPr/>
          <p:nvPr/>
        </p:nvSpPr>
        <p:spPr>
          <a:xfrm>
            <a:off x="344501" y="4167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23" name="Google Shape;423;p57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grpSp>
        <p:nvGrpSpPr>
          <p:cNvPr id="424" name="Google Shape;424;p57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425" name="Google Shape;425;p57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" name="Google Shape;426;p57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" name="Google Shape;427;p57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" name="Google Shape;428;p57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" name="Google Shape;429;p57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" name="Google Shape;430;p57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31" name="Google Shape;431;p57"/>
          <p:cNvSpPr txBox="1"/>
          <p:nvPr>
            <p:ph type="title"/>
          </p:nvPr>
        </p:nvSpPr>
        <p:spPr>
          <a:xfrm>
            <a:off x="167100" y="522375"/>
            <a:ext cx="6614100" cy="7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432" name="Google Shape;432;p57"/>
          <p:cNvSpPr txBox="1"/>
          <p:nvPr/>
        </p:nvSpPr>
        <p:spPr>
          <a:xfrm>
            <a:off x="8379850" y="218775"/>
            <a:ext cx="6117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Proprietary</a:t>
            </a:r>
            <a:endParaRPr sz="600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 Color Grey - Core Blue">
  <p:cSld name="TITLE_2_2_1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58"/>
          <p:cNvSpPr txBox="1"/>
          <p:nvPr>
            <p:ph type="title"/>
          </p:nvPr>
        </p:nvSpPr>
        <p:spPr>
          <a:xfrm>
            <a:off x="344501" y="1289700"/>
            <a:ext cx="38646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rial"/>
              <a:buNone/>
              <a:defRPr b="0" i="0" sz="2600" u="none" cap="none" strike="noStrike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Helvetica Neue Light"/>
              <a:buNone/>
              <a:defRPr b="0" i="0" sz="2600" u="none" cap="none" strike="noStrike">
                <a:solidFill>
                  <a:schemeClr val="accen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Helvetica Neue Light"/>
              <a:buNone/>
              <a:defRPr b="0" i="0" sz="2600" u="none" cap="none" strike="noStrike">
                <a:solidFill>
                  <a:schemeClr val="accen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Helvetica Neue Light"/>
              <a:buNone/>
              <a:defRPr b="0" i="0" sz="2600" u="none" cap="none" strike="noStrike">
                <a:solidFill>
                  <a:schemeClr val="accen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Helvetica Neue Light"/>
              <a:buNone/>
              <a:defRPr b="0" i="0" sz="2600" u="none" cap="none" strike="noStrike">
                <a:solidFill>
                  <a:schemeClr val="accen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Helvetica Neue Light"/>
              <a:buNone/>
              <a:defRPr b="0" i="0" sz="2600" u="none" cap="none" strike="noStrike">
                <a:solidFill>
                  <a:schemeClr val="accen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Helvetica Neue Light"/>
              <a:buNone/>
              <a:defRPr b="0" i="0" sz="2600" u="none" cap="none" strike="noStrike">
                <a:solidFill>
                  <a:schemeClr val="accen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Helvetica Neue Light"/>
              <a:buNone/>
              <a:defRPr b="0" i="0" sz="2600" u="none" cap="none" strike="noStrike">
                <a:solidFill>
                  <a:schemeClr val="accen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Helvetica Neue Light"/>
              <a:buNone/>
              <a:defRPr b="0" i="0" sz="2600" u="none" cap="none" strike="noStrike">
                <a:solidFill>
                  <a:schemeClr val="accen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435" name="Google Shape;435;p58"/>
          <p:cNvSpPr/>
          <p:nvPr/>
        </p:nvSpPr>
        <p:spPr>
          <a:xfrm>
            <a:off x="4554300" y="0"/>
            <a:ext cx="4589700" cy="5143500"/>
          </a:xfrm>
          <a:prstGeom prst="rect">
            <a:avLst/>
          </a:prstGeom>
          <a:solidFill>
            <a:srgbClr val="F1F3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6" name="Google Shape;436;p58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37" name="Google Shape;437;p58"/>
          <p:cNvSpPr txBox="1"/>
          <p:nvPr>
            <p:ph idx="1" type="body"/>
          </p:nvPr>
        </p:nvSpPr>
        <p:spPr>
          <a:xfrm>
            <a:off x="344501" y="4743625"/>
            <a:ext cx="43458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grpSp>
        <p:nvGrpSpPr>
          <p:cNvPr id="438" name="Google Shape;438;p58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439" name="Google Shape;439;p58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" name="Google Shape;440;p58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" name="Google Shape;441;p58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" name="Google Shape;442;p58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" name="Google Shape;443;p58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" name="Google Shape;444;p58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45" name="Google Shape;445;p58"/>
          <p:cNvSpPr txBox="1"/>
          <p:nvPr>
            <p:ph idx="2" type="body"/>
          </p:nvPr>
        </p:nvSpPr>
        <p:spPr>
          <a:xfrm>
            <a:off x="344501" y="2175900"/>
            <a:ext cx="2976600" cy="20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 b="0" i="0" sz="1400" u="none" cap="none" strike="noStrike"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 b="0" i="0" u="none" cap="none" strike="noStrike"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 b="0" i="0" u="none" cap="none" strike="noStrike"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 b="0" i="0" u="none" cap="none" strike="noStrike"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 b="0" i="0" u="none" cap="none" strike="noStrike"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 b="0" i="0" u="none" cap="none" strike="noStrike"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 b="0" i="0" u="none" cap="none" strike="noStrike"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 b="0" i="0" u="none" cap="none" strike="noStrike"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 b="0" i="0" u="none" cap="none" strike="noStrike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446" name="Google Shape;446;p58"/>
          <p:cNvSpPr txBox="1"/>
          <p:nvPr/>
        </p:nvSpPr>
        <p:spPr>
          <a:xfrm>
            <a:off x="8379850" y="218775"/>
            <a:ext cx="6117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Proprietary</a:t>
            </a:r>
            <a:endParaRPr sz="60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 Color Grey - Core Green">
  <p:cSld name="TITLE_2_1_1_2_1"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59"/>
          <p:cNvSpPr/>
          <p:nvPr/>
        </p:nvSpPr>
        <p:spPr>
          <a:xfrm>
            <a:off x="4554300" y="0"/>
            <a:ext cx="4589700" cy="5143500"/>
          </a:xfrm>
          <a:prstGeom prst="rect">
            <a:avLst/>
          </a:prstGeom>
          <a:solidFill>
            <a:srgbClr val="F1F3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9" name="Google Shape;449;p59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50" name="Google Shape;450;p59"/>
          <p:cNvSpPr txBox="1"/>
          <p:nvPr>
            <p:ph idx="1" type="body"/>
          </p:nvPr>
        </p:nvSpPr>
        <p:spPr>
          <a:xfrm>
            <a:off x="344501" y="2175900"/>
            <a:ext cx="2976600" cy="20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 b="0" i="0" sz="1400" u="none" cap="none" strike="noStrike"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 b="0" i="0" u="none" cap="none" strike="noStrike"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 b="0" i="0" u="none" cap="none" strike="noStrike"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 b="0" i="0" u="none" cap="none" strike="noStrike"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 b="0" i="0" u="none" cap="none" strike="noStrike"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 b="0" i="0" u="none" cap="none" strike="noStrike"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 b="0" i="0" u="none" cap="none" strike="noStrike"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 b="0" i="0" u="none" cap="none" strike="noStrike"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 b="0" i="0" u="none" cap="none" strike="noStrike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451" name="Google Shape;451;p59"/>
          <p:cNvSpPr txBox="1"/>
          <p:nvPr>
            <p:ph idx="2" type="body"/>
          </p:nvPr>
        </p:nvSpPr>
        <p:spPr>
          <a:xfrm>
            <a:off x="344501" y="4743625"/>
            <a:ext cx="43458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grpSp>
        <p:nvGrpSpPr>
          <p:cNvPr id="452" name="Google Shape;452;p59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453" name="Google Shape;453;p59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" name="Google Shape;454;p59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" name="Google Shape;455;p59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" name="Google Shape;456;p59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" name="Google Shape;457;p59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" name="Google Shape;458;p59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9" name="Google Shape;459;p59"/>
          <p:cNvSpPr txBox="1"/>
          <p:nvPr>
            <p:ph type="title"/>
          </p:nvPr>
        </p:nvSpPr>
        <p:spPr>
          <a:xfrm>
            <a:off x="344501" y="1289700"/>
            <a:ext cx="38646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Font typeface="Arial"/>
              <a:buNone/>
              <a:defRPr b="0" i="0" sz="2600" u="none" cap="none" strike="noStrike"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Helvetica Neue Light"/>
              <a:buNone/>
              <a:defRPr b="0" i="0" sz="2600" u="none" cap="none" strike="noStrike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Helvetica Neue Light"/>
              <a:buNone/>
              <a:defRPr b="0" i="0" sz="2600" u="none" cap="none" strike="noStrike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Helvetica Neue Light"/>
              <a:buNone/>
              <a:defRPr b="0" i="0" sz="2600" u="none" cap="none" strike="noStrike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Helvetica Neue Light"/>
              <a:buNone/>
              <a:defRPr b="0" i="0" sz="2600" u="none" cap="none" strike="noStrike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Helvetica Neue Light"/>
              <a:buNone/>
              <a:defRPr b="0" i="0" sz="2600" u="none" cap="none" strike="noStrike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Helvetica Neue Light"/>
              <a:buNone/>
              <a:defRPr b="0" i="0" sz="2600" u="none" cap="none" strike="noStrike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Helvetica Neue Light"/>
              <a:buNone/>
              <a:defRPr b="0" i="0" sz="2600" u="none" cap="none" strike="noStrike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Helvetica Neue Light"/>
              <a:buNone/>
              <a:defRPr b="0" i="0" sz="2600" u="none" cap="none" strike="noStrike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460" name="Google Shape;460;p59"/>
          <p:cNvSpPr txBox="1"/>
          <p:nvPr/>
        </p:nvSpPr>
        <p:spPr>
          <a:xfrm>
            <a:off x="8379850" y="218775"/>
            <a:ext cx="6117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Proprietary</a:t>
            </a:r>
            <a:endParaRPr sz="60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 Color Grey - Core Red">
  <p:cSld name="TITLE_2_1_1_1_1_1"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60"/>
          <p:cNvSpPr/>
          <p:nvPr/>
        </p:nvSpPr>
        <p:spPr>
          <a:xfrm>
            <a:off x="4554300" y="0"/>
            <a:ext cx="4589700" cy="5143500"/>
          </a:xfrm>
          <a:prstGeom prst="rect">
            <a:avLst/>
          </a:prstGeom>
          <a:solidFill>
            <a:srgbClr val="F1F3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3" name="Google Shape;463;p60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64" name="Google Shape;464;p60"/>
          <p:cNvSpPr txBox="1"/>
          <p:nvPr>
            <p:ph idx="1" type="body"/>
          </p:nvPr>
        </p:nvSpPr>
        <p:spPr>
          <a:xfrm>
            <a:off x="344501" y="2175900"/>
            <a:ext cx="2976600" cy="20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 b="0" i="0" sz="1400" u="none" cap="none" strike="noStrike"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 b="0" i="0" u="none" cap="none" strike="noStrike"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 b="0" i="0" u="none" cap="none" strike="noStrike"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 b="0" i="0" u="none" cap="none" strike="noStrike"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 b="0" i="0" u="none" cap="none" strike="noStrike"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 b="0" i="0" u="none" cap="none" strike="noStrike"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 b="0" i="0" u="none" cap="none" strike="noStrike"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 b="0" i="0" u="none" cap="none" strike="noStrike"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 b="0" i="0" u="none" cap="none" strike="noStrike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465" name="Google Shape;465;p60"/>
          <p:cNvSpPr txBox="1"/>
          <p:nvPr>
            <p:ph idx="2" type="body"/>
          </p:nvPr>
        </p:nvSpPr>
        <p:spPr>
          <a:xfrm>
            <a:off x="344501" y="4743625"/>
            <a:ext cx="43458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grpSp>
        <p:nvGrpSpPr>
          <p:cNvPr id="466" name="Google Shape;466;p60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467" name="Google Shape;467;p60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" name="Google Shape;468;p60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" name="Google Shape;469;p60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" name="Google Shape;470;p60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" name="Google Shape;471;p60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" name="Google Shape;472;p60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73" name="Google Shape;473;p60"/>
          <p:cNvSpPr txBox="1"/>
          <p:nvPr>
            <p:ph type="title"/>
          </p:nvPr>
        </p:nvSpPr>
        <p:spPr>
          <a:xfrm>
            <a:off x="344501" y="1289700"/>
            <a:ext cx="38646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Font typeface="Arial"/>
              <a:buNone/>
              <a:defRPr b="0" i="0" sz="2600" u="none" cap="none" strike="noStrike"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Helvetica Neue Light"/>
              <a:buNone/>
              <a:defRPr b="0" i="0" sz="2600" u="none" cap="none" strike="noStrike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Helvetica Neue Light"/>
              <a:buNone/>
              <a:defRPr b="0" i="0" sz="2600" u="none" cap="none" strike="noStrike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Helvetica Neue Light"/>
              <a:buNone/>
              <a:defRPr b="0" i="0" sz="2600" u="none" cap="none" strike="noStrike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Helvetica Neue Light"/>
              <a:buNone/>
              <a:defRPr b="0" i="0" sz="2600" u="none" cap="none" strike="noStrike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Helvetica Neue Light"/>
              <a:buNone/>
              <a:defRPr b="0" i="0" sz="2600" u="none" cap="none" strike="noStrike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Helvetica Neue Light"/>
              <a:buNone/>
              <a:defRPr b="0" i="0" sz="2600" u="none" cap="none" strike="noStrike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Helvetica Neue Light"/>
              <a:buNone/>
              <a:defRPr b="0" i="0" sz="2600" u="none" cap="none" strike="noStrike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Helvetica Neue Light"/>
              <a:buNone/>
              <a:defRPr b="0" i="0" sz="2600" u="none" cap="none" strike="noStrike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474" name="Google Shape;474;p60"/>
          <p:cNvSpPr txBox="1"/>
          <p:nvPr/>
        </p:nvSpPr>
        <p:spPr>
          <a:xfrm>
            <a:off x="8379850" y="218775"/>
            <a:ext cx="6117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Proprietary</a:t>
            </a:r>
            <a:endParaRPr sz="60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 Color Grey - Core Yellow">
  <p:cSld name="TITLE_2_1_2_1"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61"/>
          <p:cNvSpPr/>
          <p:nvPr/>
        </p:nvSpPr>
        <p:spPr>
          <a:xfrm>
            <a:off x="4554300" y="0"/>
            <a:ext cx="4589700" cy="5143500"/>
          </a:xfrm>
          <a:prstGeom prst="rect">
            <a:avLst/>
          </a:prstGeom>
          <a:solidFill>
            <a:srgbClr val="F1F3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7" name="Google Shape;477;p61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78" name="Google Shape;478;p61"/>
          <p:cNvSpPr txBox="1"/>
          <p:nvPr>
            <p:ph idx="1" type="body"/>
          </p:nvPr>
        </p:nvSpPr>
        <p:spPr>
          <a:xfrm>
            <a:off x="344501" y="2175900"/>
            <a:ext cx="2976600" cy="20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 b="0" i="0" sz="1400" u="none" cap="none" strike="noStrike"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 b="0" i="0" u="none" cap="none" strike="noStrike"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 b="0" i="0" u="none" cap="none" strike="noStrike"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 b="0" i="0" u="none" cap="none" strike="noStrike"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 b="0" i="0" u="none" cap="none" strike="noStrike"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 b="0" i="0" u="none" cap="none" strike="noStrike"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 b="0" i="0" u="none" cap="none" strike="noStrike"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 b="0" i="0" u="none" cap="none" strike="noStrike"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 b="0" i="0" u="none" cap="none" strike="noStrike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479" name="Google Shape;479;p61"/>
          <p:cNvSpPr txBox="1"/>
          <p:nvPr>
            <p:ph idx="2" type="body"/>
          </p:nvPr>
        </p:nvSpPr>
        <p:spPr>
          <a:xfrm>
            <a:off x="344501" y="4743625"/>
            <a:ext cx="43458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grpSp>
        <p:nvGrpSpPr>
          <p:cNvPr id="480" name="Google Shape;480;p61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481" name="Google Shape;481;p61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" name="Google Shape;482;p61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" name="Google Shape;483;p61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" name="Google Shape;484;p61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" name="Google Shape;485;p61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" name="Google Shape;486;p61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87" name="Google Shape;487;p61"/>
          <p:cNvSpPr txBox="1"/>
          <p:nvPr>
            <p:ph type="title"/>
          </p:nvPr>
        </p:nvSpPr>
        <p:spPr>
          <a:xfrm>
            <a:off x="344501" y="1289700"/>
            <a:ext cx="38646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rial"/>
              <a:buNone/>
              <a:defRPr b="0" i="0" sz="2600" u="none" cap="none" strike="noStrike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Helvetica Neue Light"/>
              <a:buNone/>
              <a:defRPr b="0" i="0" sz="2600" u="none" cap="none" strike="noStrike">
                <a:solidFill>
                  <a:schemeClr val="accen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Helvetica Neue Light"/>
              <a:buNone/>
              <a:defRPr b="0" i="0" sz="2600" u="none" cap="none" strike="noStrike">
                <a:solidFill>
                  <a:schemeClr val="accen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Helvetica Neue Light"/>
              <a:buNone/>
              <a:defRPr b="0" i="0" sz="2600" u="none" cap="none" strike="noStrike">
                <a:solidFill>
                  <a:schemeClr val="accen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Helvetica Neue Light"/>
              <a:buNone/>
              <a:defRPr b="0" i="0" sz="2600" u="none" cap="none" strike="noStrike">
                <a:solidFill>
                  <a:schemeClr val="accen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Helvetica Neue Light"/>
              <a:buNone/>
              <a:defRPr b="0" i="0" sz="2600" u="none" cap="none" strike="noStrike">
                <a:solidFill>
                  <a:schemeClr val="accen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Helvetica Neue Light"/>
              <a:buNone/>
              <a:defRPr b="0" i="0" sz="2600" u="none" cap="none" strike="noStrike">
                <a:solidFill>
                  <a:schemeClr val="accen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Helvetica Neue Light"/>
              <a:buNone/>
              <a:defRPr b="0" i="0" sz="2600" u="none" cap="none" strike="noStrike">
                <a:solidFill>
                  <a:schemeClr val="accen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Helvetica Neue Light"/>
              <a:buNone/>
              <a:defRPr b="0" i="0" sz="2600" u="none" cap="none" strike="noStrike">
                <a:solidFill>
                  <a:schemeClr val="accen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488" name="Google Shape;488;p61"/>
          <p:cNvSpPr txBox="1"/>
          <p:nvPr/>
        </p:nvSpPr>
        <p:spPr>
          <a:xfrm>
            <a:off x="8379850" y="218775"/>
            <a:ext cx="6117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Proprietary</a:t>
            </a:r>
            <a:endParaRPr sz="60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Green Footer">
  <p:cSld name="TITLE_2_3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>
            <p:ph type="title"/>
          </p:nvPr>
        </p:nvSpPr>
        <p:spPr>
          <a:xfrm>
            <a:off x="167100" y="522375"/>
            <a:ext cx="6614100" cy="7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8" name="Google Shape;38;p7"/>
          <p:cNvSpPr/>
          <p:nvPr/>
        </p:nvSpPr>
        <p:spPr>
          <a:xfrm flipH="1">
            <a:off x="71770" y="4617750"/>
            <a:ext cx="9097930" cy="548378"/>
          </a:xfrm>
          <a:custGeom>
            <a:rect b="b" l="l" r="r" t="t"/>
            <a:pathLst>
              <a:path extrusionOk="0" h="19840" w="367556">
                <a:moveTo>
                  <a:pt x="0" y="19840"/>
                </a:moveTo>
                <a:lnTo>
                  <a:pt x="515" y="0"/>
                </a:lnTo>
                <a:lnTo>
                  <a:pt x="367556" y="11270"/>
                </a:lnTo>
                <a:lnTo>
                  <a:pt x="367044" y="18698"/>
                </a:lnTo>
                <a:close/>
              </a:path>
            </a:pathLst>
          </a:custGeom>
          <a:solidFill>
            <a:srgbClr val="349351"/>
          </a:solidFill>
          <a:ln>
            <a:noFill/>
          </a:ln>
        </p:spPr>
      </p:sp>
      <p:sp>
        <p:nvSpPr>
          <p:cNvPr id="39" name="Google Shape;39;p7"/>
          <p:cNvSpPr/>
          <p:nvPr/>
        </p:nvSpPr>
        <p:spPr>
          <a:xfrm flipH="1">
            <a:off x="-12535" y="4686833"/>
            <a:ext cx="4769786" cy="473975"/>
          </a:xfrm>
          <a:custGeom>
            <a:rect b="b" l="l" r="r" t="t"/>
            <a:pathLst>
              <a:path extrusionOk="0" h="18959" w="366343">
                <a:moveTo>
                  <a:pt x="0" y="18521"/>
                </a:moveTo>
                <a:lnTo>
                  <a:pt x="366343" y="0"/>
                </a:lnTo>
                <a:lnTo>
                  <a:pt x="366052" y="18959"/>
                </a:lnTo>
                <a:close/>
              </a:path>
            </a:pathLst>
          </a:custGeom>
          <a:solidFill>
            <a:srgbClr val="34A853"/>
          </a:solidFill>
          <a:ln>
            <a:noFill/>
          </a:ln>
        </p:spPr>
      </p:sp>
      <p:pic>
        <p:nvPicPr>
          <p:cNvPr descr="Google_Logo_2015_gr.png" id="40" name="Google Shape;40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76219" y="4841764"/>
            <a:ext cx="555425" cy="1711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- Core Red">
  <p:cSld name="CUSTOM_1_1_1"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62"/>
          <p:cNvSpPr/>
          <p:nvPr/>
        </p:nvSpPr>
        <p:spPr>
          <a:xfrm>
            <a:off x="50" y="0"/>
            <a:ext cx="9144000" cy="4524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91" name="Google Shape;491;p62"/>
          <p:cNvSpPr txBox="1"/>
          <p:nvPr>
            <p:ph type="title"/>
          </p:nvPr>
        </p:nvSpPr>
        <p:spPr>
          <a:xfrm>
            <a:off x="962188" y="2048788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oogle Sans"/>
              <a:buNone/>
              <a:defRPr b="0" i="0" sz="36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cxnSp>
        <p:nvCxnSpPr>
          <p:cNvPr id="492" name="Google Shape;492;p62"/>
          <p:cNvCxnSpPr/>
          <p:nvPr/>
        </p:nvCxnSpPr>
        <p:spPr>
          <a:xfrm rot="10800000">
            <a:off x="426304" y="1476158"/>
            <a:ext cx="0" cy="1869900"/>
          </a:xfrm>
          <a:prstGeom prst="straightConnector1">
            <a:avLst/>
          </a:prstGeom>
          <a:noFill/>
          <a:ln cap="flat" cmpd="sng" w="25400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id="493" name="Google Shape;493;p6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65703" y="4799509"/>
            <a:ext cx="438912" cy="143123"/>
          </a:xfrm>
          <a:prstGeom prst="rect">
            <a:avLst/>
          </a:prstGeom>
          <a:noFill/>
          <a:ln>
            <a:noFill/>
          </a:ln>
        </p:spPr>
      </p:pic>
      <p:sp>
        <p:nvSpPr>
          <p:cNvPr id="494" name="Google Shape;494;p62"/>
          <p:cNvSpPr txBox="1"/>
          <p:nvPr/>
        </p:nvSpPr>
        <p:spPr>
          <a:xfrm>
            <a:off x="8379850" y="218775"/>
            <a:ext cx="6117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Proprietary</a:t>
            </a:r>
            <a:endParaRPr sz="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- Core Blue">
  <p:cSld name="CUSTOM"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63"/>
          <p:cNvSpPr/>
          <p:nvPr/>
        </p:nvSpPr>
        <p:spPr>
          <a:xfrm>
            <a:off x="50" y="0"/>
            <a:ext cx="9144000" cy="4524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497" name="Google Shape;497;p63"/>
          <p:cNvCxnSpPr/>
          <p:nvPr/>
        </p:nvCxnSpPr>
        <p:spPr>
          <a:xfrm rot="10800000">
            <a:off x="426304" y="1476158"/>
            <a:ext cx="0" cy="1869900"/>
          </a:xfrm>
          <a:prstGeom prst="straightConnector1">
            <a:avLst/>
          </a:prstGeom>
          <a:noFill/>
          <a:ln cap="flat" cmpd="sng" w="25400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498" name="Google Shape;498;p63"/>
          <p:cNvSpPr txBox="1"/>
          <p:nvPr>
            <p:ph type="title"/>
          </p:nvPr>
        </p:nvSpPr>
        <p:spPr>
          <a:xfrm>
            <a:off x="962188" y="2048788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oogle Sans"/>
              <a:buNone/>
              <a:defRPr b="0" i="0" sz="36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pic>
        <p:nvPicPr>
          <p:cNvPr id="499" name="Google Shape;499;p6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65703" y="4799509"/>
            <a:ext cx="438912" cy="143123"/>
          </a:xfrm>
          <a:prstGeom prst="rect">
            <a:avLst/>
          </a:prstGeom>
          <a:noFill/>
          <a:ln>
            <a:noFill/>
          </a:ln>
        </p:spPr>
      </p:pic>
      <p:sp>
        <p:nvSpPr>
          <p:cNvPr id="500" name="Google Shape;500;p63"/>
          <p:cNvSpPr txBox="1"/>
          <p:nvPr/>
        </p:nvSpPr>
        <p:spPr>
          <a:xfrm>
            <a:off x="8379850" y="218775"/>
            <a:ext cx="6117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Proprietary</a:t>
            </a:r>
            <a:endParaRPr sz="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- Core Yellow">
  <p:cSld name="CUSTOM_1"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64"/>
          <p:cNvSpPr/>
          <p:nvPr/>
        </p:nvSpPr>
        <p:spPr>
          <a:xfrm>
            <a:off x="50" y="0"/>
            <a:ext cx="9144000" cy="4524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03" name="Google Shape;503;p64"/>
          <p:cNvSpPr txBox="1"/>
          <p:nvPr>
            <p:ph type="title"/>
          </p:nvPr>
        </p:nvSpPr>
        <p:spPr>
          <a:xfrm>
            <a:off x="962188" y="2048788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oogle Sans"/>
              <a:buNone/>
              <a:defRPr b="0" i="0" sz="36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cxnSp>
        <p:nvCxnSpPr>
          <p:cNvPr id="504" name="Google Shape;504;p64"/>
          <p:cNvCxnSpPr/>
          <p:nvPr/>
        </p:nvCxnSpPr>
        <p:spPr>
          <a:xfrm rot="10800000">
            <a:off x="426304" y="1476158"/>
            <a:ext cx="0" cy="1869900"/>
          </a:xfrm>
          <a:prstGeom prst="straightConnector1">
            <a:avLst/>
          </a:prstGeom>
          <a:noFill/>
          <a:ln cap="flat" cmpd="sng" w="25400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id="505" name="Google Shape;505;p6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65703" y="4799509"/>
            <a:ext cx="438912" cy="143123"/>
          </a:xfrm>
          <a:prstGeom prst="rect">
            <a:avLst/>
          </a:prstGeom>
          <a:noFill/>
          <a:ln>
            <a:noFill/>
          </a:ln>
        </p:spPr>
      </p:pic>
      <p:sp>
        <p:nvSpPr>
          <p:cNvPr id="506" name="Google Shape;506;p64"/>
          <p:cNvSpPr txBox="1"/>
          <p:nvPr/>
        </p:nvSpPr>
        <p:spPr>
          <a:xfrm>
            <a:off x="8379850" y="218775"/>
            <a:ext cx="6117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Proprietary</a:t>
            </a:r>
            <a:endParaRPr sz="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- Core Green">
  <p:cSld name="CUSTOM_1_1"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65"/>
          <p:cNvSpPr/>
          <p:nvPr/>
        </p:nvSpPr>
        <p:spPr>
          <a:xfrm>
            <a:off x="50" y="0"/>
            <a:ext cx="9144000" cy="4524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09" name="Google Shape;509;p65"/>
          <p:cNvSpPr txBox="1"/>
          <p:nvPr>
            <p:ph type="title"/>
          </p:nvPr>
        </p:nvSpPr>
        <p:spPr>
          <a:xfrm>
            <a:off x="962188" y="2048788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oogle Sans"/>
              <a:buNone/>
              <a:defRPr b="0" i="0" sz="36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cxnSp>
        <p:nvCxnSpPr>
          <p:cNvPr id="510" name="Google Shape;510;p65"/>
          <p:cNvCxnSpPr/>
          <p:nvPr/>
        </p:nvCxnSpPr>
        <p:spPr>
          <a:xfrm rot="10800000">
            <a:off x="426304" y="1476158"/>
            <a:ext cx="0" cy="1869900"/>
          </a:xfrm>
          <a:prstGeom prst="straightConnector1">
            <a:avLst/>
          </a:prstGeom>
          <a:noFill/>
          <a:ln cap="flat" cmpd="sng" w="25400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id="511" name="Google Shape;511;p6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65703" y="4799509"/>
            <a:ext cx="438912" cy="143123"/>
          </a:xfrm>
          <a:prstGeom prst="rect">
            <a:avLst/>
          </a:prstGeom>
          <a:noFill/>
          <a:ln>
            <a:noFill/>
          </a:ln>
        </p:spPr>
      </p:pic>
      <p:sp>
        <p:nvSpPr>
          <p:cNvPr id="512" name="Google Shape;512;p65"/>
          <p:cNvSpPr txBox="1"/>
          <p:nvPr/>
        </p:nvSpPr>
        <p:spPr>
          <a:xfrm>
            <a:off x="8379850" y="218775"/>
            <a:ext cx="6117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Proprietary</a:t>
            </a:r>
            <a:endParaRPr sz="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Blank_1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66"/>
          <p:cNvSpPr txBox="1"/>
          <p:nvPr>
            <p:ph type="title"/>
          </p:nvPr>
        </p:nvSpPr>
        <p:spPr>
          <a:xfrm>
            <a:off x="344501" y="2643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4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cxnSp>
        <p:nvCxnSpPr>
          <p:cNvPr id="515" name="Google Shape;515;p66"/>
          <p:cNvCxnSpPr/>
          <p:nvPr/>
        </p:nvCxnSpPr>
        <p:spPr>
          <a:xfrm rot="10800000">
            <a:off x="559254" y="1427358"/>
            <a:ext cx="0" cy="1869900"/>
          </a:xfrm>
          <a:prstGeom prst="straightConnector1">
            <a:avLst/>
          </a:prstGeom>
          <a:noFill/>
          <a:ln cap="flat" cmpd="sng" w="25400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</p:cxnSp>
      <p:grpSp>
        <p:nvGrpSpPr>
          <p:cNvPr id="516" name="Google Shape;516;p66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517" name="Google Shape;517;p66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5F6368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" name="Google Shape;518;p66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5F6368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9" name="Google Shape;519;p66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5F6368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0" name="Google Shape;520;p66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5F6368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1" name="Google Shape;521;p66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5F6368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2" name="Google Shape;522;p66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5F6368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6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525" name="Google Shape;525;p6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4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4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4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4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4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4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4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400"/>
              </a:spcBef>
              <a:spcAft>
                <a:spcPts val="14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6" name="Google Shape;526;p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6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Slide - Basic Text - Yellow 1">
  <p:cSld name="TITLE_2_3_3_1_2"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69"/>
          <p:cNvSpPr txBox="1"/>
          <p:nvPr>
            <p:ph idx="1" type="body"/>
          </p:nvPr>
        </p:nvSpPr>
        <p:spPr>
          <a:xfrm>
            <a:off x="344500" y="1957700"/>
            <a:ext cx="3946200" cy="16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marR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85750" lvl="1" marL="914400" marR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 marR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 marR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 marR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 marR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 marR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 marR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 marR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31" name="Google Shape;531;p69"/>
          <p:cNvSpPr/>
          <p:nvPr/>
        </p:nvSpPr>
        <p:spPr>
          <a:xfrm>
            <a:off x="344501" y="4167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32" name="Google Shape;532;p69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600" u="none" cap="none" strike="noStrike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3" name="Google Shape;533;p69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FBBC05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34" name="Google Shape;534;p69"/>
          <p:cNvSpPr txBox="1"/>
          <p:nvPr>
            <p:ph type="title"/>
          </p:nvPr>
        </p:nvSpPr>
        <p:spPr>
          <a:xfrm>
            <a:off x="344501" y="2643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4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grpSp>
        <p:nvGrpSpPr>
          <p:cNvPr id="535" name="Google Shape;535;p69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536" name="Google Shape;536;p69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7" name="Google Shape;537;p69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8" name="Google Shape;538;p69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9" name="Google Shape;539;p69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0" name="Google Shape;540;p69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1" name="Google Shape;541;p69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Slide - Basic Text - Yellow 2">
  <p:cSld name="TITLE_2_3_3_1_3"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70"/>
          <p:cNvSpPr txBox="1"/>
          <p:nvPr>
            <p:ph idx="1" type="body"/>
          </p:nvPr>
        </p:nvSpPr>
        <p:spPr>
          <a:xfrm>
            <a:off x="344500" y="1957700"/>
            <a:ext cx="3946200" cy="16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marR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85750" lvl="1" marL="914400" marR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 marR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 marR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 marR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 marR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 marR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 marR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 marR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44" name="Google Shape;544;p70"/>
          <p:cNvSpPr/>
          <p:nvPr/>
        </p:nvSpPr>
        <p:spPr>
          <a:xfrm>
            <a:off x="344501" y="4167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45" name="Google Shape;545;p70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600" u="none" cap="none" strike="noStrike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46" name="Google Shape;546;p70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FBBC05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47" name="Google Shape;547;p70"/>
          <p:cNvSpPr txBox="1"/>
          <p:nvPr>
            <p:ph type="title"/>
          </p:nvPr>
        </p:nvSpPr>
        <p:spPr>
          <a:xfrm>
            <a:off x="344501" y="2643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4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grpSp>
        <p:nvGrpSpPr>
          <p:cNvPr id="548" name="Google Shape;548;p70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549" name="Google Shape;549;p70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0" name="Google Shape;550;p70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1" name="Google Shape;551;p70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2" name="Google Shape;552;p70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3" name="Google Shape;553;p70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4" name="Google Shape;554;p70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Gray Footer">
  <p:cSld name="TITLE_2_3_1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/>
          <p:nvPr/>
        </p:nvSpPr>
        <p:spPr>
          <a:xfrm flipH="1">
            <a:off x="63500" y="4617750"/>
            <a:ext cx="9106200" cy="548378"/>
          </a:xfrm>
          <a:custGeom>
            <a:rect b="b" l="l" r="r" t="t"/>
            <a:pathLst>
              <a:path extrusionOk="0" h="19840" w="367556">
                <a:moveTo>
                  <a:pt x="0" y="19840"/>
                </a:moveTo>
                <a:lnTo>
                  <a:pt x="515" y="0"/>
                </a:lnTo>
                <a:lnTo>
                  <a:pt x="367556" y="11270"/>
                </a:lnTo>
                <a:lnTo>
                  <a:pt x="367044" y="18698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</p:sp>
      <p:sp>
        <p:nvSpPr>
          <p:cNvPr id="43" name="Google Shape;43;p8"/>
          <p:cNvSpPr/>
          <p:nvPr/>
        </p:nvSpPr>
        <p:spPr>
          <a:xfrm flipH="1">
            <a:off x="-12535" y="4686833"/>
            <a:ext cx="4769786" cy="473975"/>
          </a:xfrm>
          <a:custGeom>
            <a:rect b="b" l="l" r="r" t="t"/>
            <a:pathLst>
              <a:path extrusionOk="0" h="18959" w="366343">
                <a:moveTo>
                  <a:pt x="0" y="18521"/>
                </a:moveTo>
                <a:lnTo>
                  <a:pt x="366343" y="0"/>
                </a:lnTo>
                <a:lnTo>
                  <a:pt x="366052" y="18959"/>
                </a:lnTo>
                <a:close/>
              </a:path>
            </a:pathLst>
          </a:custGeom>
          <a:solidFill>
            <a:srgbClr val="999999"/>
          </a:solidFill>
          <a:ln>
            <a:noFill/>
          </a:ln>
        </p:spPr>
      </p:sp>
      <p:sp>
        <p:nvSpPr>
          <p:cNvPr id="44" name="Google Shape;44;p8"/>
          <p:cNvSpPr txBox="1"/>
          <p:nvPr>
            <p:ph type="title"/>
          </p:nvPr>
        </p:nvSpPr>
        <p:spPr>
          <a:xfrm>
            <a:off x="167100" y="522375"/>
            <a:ext cx="6614100" cy="7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pic>
        <p:nvPicPr>
          <p:cNvPr descr="Google_Logo_2015_gr.png" id="45" name="Google Shape;45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76219" y="4841764"/>
            <a:ext cx="555425" cy="1711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 Color Blue &amp; 3 Text">
  <p:cSld name="CUSTOM_4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9"/>
          <p:cNvSpPr/>
          <p:nvPr/>
        </p:nvSpPr>
        <p:spPr>
          <a:xfrm>
            <a:off x="4411675" y="0"/>
            <a:ext cx="47322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9"/>
          <p:cNvSpPr txBox="1"/>
          <p:nvPr>
            <p:ph type="title"/>
          </p:nvPr>
        </p:nvSpPr>
        <p:spPr>
          <a:xfrm>
            <a:off x="167100" y="522375"/>
            <a:ext cx="3892800" cy="7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49" name="Google Shape;49;p9"/>
          <p:cNvSpPr txBox="1"/>
          <p:nvPr>
            <p:ph idx="1" type="body"/>
          </p:nvPr>
        </p:nvSpPr>
        <p:spPr>
          <a:xfrm>
            <a:off x="180150" y="1540350"/>
            <a:ext cx="3315000" cy="85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1400"/>
              </a:spcBef>
              <a:spcAft>
                <a:spcPts val="0"/>
              </a:spcAft>
              <a:buSzPts val="1200"/>
              <a:buFont typeface="Roboto"/>
              <a:buChar char="○"/>
              <a:defRPr sz="1200"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1400"/>
              </a:spcBef>
              <a:spcAft>
                <a:spcPts val="0"/>
              </a:spcAft>
              <a:buSzPts val="1200"/>
              <a:buFont typeface="Roboto"/>
              <a:buChar char="■"/>
              <a:defRPr sz="1200"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1400"/>
              </a:spcBef>
              <a:spcAft>
                <a:spcPts val="0"/>
              </a:spcAft>
              <a:buSzPts val="1200"/>
              <a:buFont typeface="Roboto"/>
              <a:buChar char="●"/>
              <a:defRPr sz="1200"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1400"/>
              </a:spcBef>
              <a:spcAft>
                <a:spcPts val="0"/>
              </a:spcAft>
              <a:buSzPts val="1200"/>
              <a:buFont typeface="Roboto"/>
              <a:buChar char="○"/>
              <a:defRPr sz="1200"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1400"/>
              </a:spcBef>
              <a:spcAft>
                <a:spcPts val="0"/>
              </a:spcAft>
              <a:buSzPts val="1200"/>
              <a:buFont typeface="Roboto"/>
              <a:buChar char="■"/>
              <a:defRPr sz="1200"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1400"/>
              </a:spcBef>
              <a:spcAft>
                <a:spcPts val="0"/>
              </a:spcAft>
              <a:buSzPts val="1200"/>
              <a:buFont typeface="Roboto"/>
              <a:buChar char="●"/>
              <a:defRPr sz="1200"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1400"/>
              </a:spcBef>
              <a:spcAft>
                <a:spcPts val="0"/>
              </a:spcAft>
              <a:buSzPts val="1200"/>
              <a:buFont typeface="Roboto"/>
              <a:buChar char="○"/>
              <a:defRPr sz="1200"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1400"/>
              </a:spcBef>
              <a:spcAft>
                <a:spcPts val="1400"/>
              </a:spcAft>
              <a:buSzPts val="1200"/>
              <a:buFont typeface="Roboto"/>
              <a:buChar char="■"/>
              <a:defRPr sz="12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189175" y="2441125"/>
            <a:ext cx="3315000" cy="85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1400"/>
              </a:spcBef>
              <a:spcAft>
                <a:spcPts val="0"/>
              </a:spcAft>
              <a:buSzPts val="1200"/>
              <a:buFont typeface="Roboto"/>
              <a:buChar char="○"/>
              <a:defRPr sz="1200"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1400"/>
              </a:spcBef>
              <a:spcAft>
                <a:spcPts val="0"/>
              </a:spcAft>
              <a:buSzPts val="1200"/>
              <a:buFont typeface="Roboto"/>
              <a:buChar char="■"/>
              <a:defRPr sz="1200"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1400"/>
              </a:spcBef>
              <a:spcAft>
                <a:spcPts val="0"/>
              </a:spcAft>
              <a:buSzPts val="1200"/>
              <a:buFont typeface="Roboto"/>
              <a:buChar char="●"/>
              <a:defRPr sz="1200"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1400"/>
              </a:spcBef>
              <a:spcAft>
                <a:spcPts val="0"/>
              </a:spcAft>
              <a:buSzPts val="1200"/>
              <a:buFont typeface="Roboto"/>
              <a:buChar char="○"/>
              <a:defRPr sz="1200"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1400"/>
              </a:spcBef>
              <a:spcAft>
                <a:spcPts val="0"/>
              </a:spcAft>
              <a:buSzPts val="1200"/>
              <a:buFont typeface="Roboto"/>
              <a:buChar char="■"/>
              <a:defRPr sz="1200"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1400"/>
              </a:spcBef>
              <a:spcAft>
                <a:spcPts val="0"/>
              </a:spcAft>
              <a:buSzPts val="1200"/>
              <a:buFont typeface="Roboto"/>
              <a:buChar char="●"/>
              <a:defRPr sz="1200"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1400"/>
              </a:spcBef>
              <a:spcAft>
                <a:spcPts val="0"/>
              </a:spcAft>
              <a:buSzPts val="1200"/>
              <a:buFont typeface="Roboto"/>
              <a:buChar char="○"/>
              <a:defRPr sz="1200"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1400"/>
              </a:spcBef>
              <a:spcAft>
                <a:spcPts val="1400"/>
              </a:spcAft>
              <a:buSzPts val="1200"/>
              <a:buFont typeface="Roboto"/>
              <a:buChar char="■"/>
              <a:defRPr sz="12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3" type="body"/>
          </p:nvPr>
        </p:nvSpPr>
        <p:spPr>
          <a:xfrm>
            <a:off x="189175" y="3341900"/>
            <a:ext cx="3315000" cy="85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1400"/>
              </a:spcBef>
              <a:spcAft>
                <a:spcPts val="0"/>
              </a:spcAft>
              <a:buSzPts val="1200"/>
              <a:buFont typeface="Roboto"/>
              <a:buChar char="○"/>
              <a:defRPr sz="1200"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1400"/>
              </a:spcBef>
              <a:spcAft>
                <a:spcPts val="0"/>
              </a:spcAft>
              <a:buSzPts val="1200"/>
              <a:buFont typeface="Roboto"/>
              <a:buChar char="■"/>
              <a:defRPr sz="1200"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1400"/>
              </a:spcBef>
              <a:spcAft>
                <a:spcPts val="0"/>
              </a:spcAft>
              <a:buSzPts val="1200"/>
              <a:buFont typeface="Roboto"/>
              <a:buChar char="●"/>
              <a:defRPr sz="1200"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1400"/>
              </a:spcBef>
              <a:spcAft>
                <a:spcPts val="0"/>
              </a:spcAft>
              <a:buSzPts val="1200"/>
              <a:buFont typeface="Roboto"/>
              <a:buChar char="○"/>
              <a:defRPr sz="1200"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1400"/>
              </a:spcBef>
              <a:spcAft>
                <a:spcPts val="0"/>
              </a:spcAft>
              <a:buSzPts val="1200"/>
              <a:buFont typeface="Roboto"/>
              <a:buChar char="■"/>
              <a:defRPr sz="1200"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1400"/>
              </a:spcBef>
              <a:spcAft>
                <a:spcPts val="0"/>
              </a:spcAft>
              <a:buSzPts val="1200"/>
              <a:buFont typeface="Roboto"/>
              <a:buChar char="●"/>
              <a:defRPr sz="1200"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1400"/>
              </a:spcBef>
              <a:spcAft>
                <a:spcPts val="0"/>
              </a:spcAft>
              <a:buSzPts val="1200"/>
              <a:buFont typeface="Roboto"/>
              <a:buChar char="○"/>
              <a:defRPr sz="1200"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1400"/>
              </a:spcBef>
              <a:spcAft>
                <a:spcPts val="1400"/>
              </a:spcAft>
              <a:buSzPts val="1200"/>
              <a:buFont typeface="Roboto"/>
              <a:buChar char="■"/>
              <a:defRPr sz="12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pic>
        <p:nvPicPr>
          <p:cNvPr id="52" name="Google Shape;52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76225" y="4841775"/>
            <a:ext cx="538283" cy="171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 Color Red &amp; 3 Text">
  <p:cSld name="CUSTOM_1_2_1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0"/>
          <p:cNvSpPr/>
          <p:nvPr/>
        </p:nvSpPr>
        <p:spPr>
          <a:xfrm>
            <a:off x="4411675" y="0"/>
            <a:ext cx="47322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0"/>
          <p:cNvSpPr txBox="1"/>
          <p:nvPr>
            <p:ph type="title"/>
          </p:nvPr>
        </p:nvSpPr>
        <p:spPr>
          <a:xfrm>
            <a:off x="167100" y="522375"/>
            <a:ext cx="3892800" cy="7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56" name="Google Shape;56;p10"/>
          <p:cNvSpPr txBox="1"/>
          <p:nvPr>
            <p:ph idx="1" type="body"/>
          </p:nvPr>
        </p:nvSpPr>
        <p:spPr>
          <a:xfrm>
            <a:off x="180150" y="1540350"/>
            <a:ext cx="3315000" cy="85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1400"/>
              </a:spcBef>
              <a:spcAft>
                <a:spcPts val="0"/>
              </a:spcAft>
              <a:buSzPts val="1200"/>
              <a:buFont typeface="Roboto"/>
              <a:buChar char="○"/>
              <a:defRPr sz="1200"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1400"/>
              </a:spcBef>
              <a:spcAft>
                <a:spcPts val="0"/>
              </a:spcAft>
              <a:buSzPts val="1200"/>
              <a:buFont typeface="Roboto"/>
              <a:buChar char="■"/>
              <a:defRPr sz="1200"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1400"/>
              </a:spcBef>
              <a:spcAft>
                <a:spcPts val="0"/>
              </a:spcAft>
              <a:buSzPts val="1200"/>
              <a:buFont typeface="Roboto"/>
              <a:buChar char="●"/>
              <a:defRPr sz="1200"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1400"/>
              </a:spcBef>
              <a:spcAft>
                <a:spcPts val="0"/>
              </a:spcAft>
              <a:buSzPts val="1200"/>
              <a:buFont typeface="Roboto"/>
              <a:buChar char="○"/>
              <a:defRPr sz="1200"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1400"/>
              </a:spcBef>
              <a:spcAft>
                <a:spcPts val="0"/>
              </a:spcAft>
              <a:buSzPts val="1200"/>
              <a:buFont typeface="Roboto"/>
              <a:buChar char="■"/>
              <a:defRPr sz="1200"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1400"/>
              </a:spcBef>
              <a:spcAft>
                <a:spcPts val="0"/>
              </a:spcAft>
              <a:buSzPts val="1200"/>
              <a:buFont typeface="Roboto"/>
              <a:buChar char="●"/>
              <a:defRPr sz="1200"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1400"/>
              </a:spcBef>
              <a:spcAft>
                <a:spcPts val="0"/>
              </a:spcAft>
              <a:buSzPts val="1200"/>
              <a:buFont typeface="Roboto"/>
              <a:buChar char="○"/>
              <a:defRPr sz="1200"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1400"/>
              </a:spcBef>
              <a:spcAft>
                <a:spcPts val="1400"/>
              </a:spcAft>
              <a:buSzPts val="1200"/>
              <a:buFont typeface="Roboto"/>
              <a:buChar char="■"/>
              <a:defRPr sz="12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7" name="Google Shape;57;p10"/>
          <p:cNvSpPr txBox="1"/>
          <p:nvPr>
            <p:ph idx="2" type="body"/>
          </p:nvPr>
        </p:nvSpPr>
        <p:spPr>
          <a:xfrm>
            <a:off x="189175" y="2441125"/>
            <a:ext cx="3315000" cy="85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1400"/>
              </a:spcBef>
              <a:spcAft>
                <a:spcPts val="0"/>
              </a:spcAft>
              <a:buSzPts val="1200"/>
              <a:buFont typeface="Roboto"/>
              <a:buChar char="○"/>
              <a:defRPr sz="1200"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1400"/>
              </a:spcBef>
              <a:spcAft>
                <a:spcPts val="0"/>
              </a:spcAft>
              <a:buSzPts val="1200"/>
              <a:buFont typeface="Roboto"/>
              <a:buChar char="■"/>
              <a:defRPr sz="1200"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1400"/>
              </a:spcBef>
              <a:spcAft>
                <a:spcPts val="0"/>
              </a:spcAft>
              <a:buSzPts val="1200"/>
              <a:buFont typeface="Roboto"/>
              <a:buChar char="●"/>
              <a:defRPr sz="1200"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1400"/>
              </a:spcBef>
              <a:spcAft>
                <a:spcPts val="0"/>
              </a:spcAft>
              <a:buSzPts val="1200"/>
              <a:buFont typeface="Roboto"/>
              <a:buChar char="○"/>
              <a:defRPr sz="1200"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1400"/>
              </a:spcBef>
              <a:spcAft>
                <a:spcPts val="0"/>
              </a:spcAft>
              <a:buSzPts val="1200"/>
              <a:buFont typeface="Roboto"/>
              <a:buChar char="■"/>
              <a:defRPr sz="1200"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1400"/>
              </a:spcBef>
              <a:spcAft>
                <a:spcPts val="0"/>
              </a:spcAft>
              <a:buSzPts val="1200"/>
              <a:buFont typeface="Roboto"/>
              <a:buChar char="●"/>
              <a:defRPr sz="1200"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1400"/>
              </a:spcBef>
              <a:spcAft>
                <a:spcPts val="0"/>
              </a:spcAft>
              <a:buSzPts val="1200"/>
              <a:buFont typeface="Roboto"/>
              <a:buChar char="○"/>
              <a:defRPr sz="1200"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1400"/>
              </a:spcBef>
              <a:spcAft>
                <a:spcPts val="1400"/>
              </a:spcAft>
              <a:buSzPts val="1200"/>
              <a:buFont typeface="Roboto"/>
              <a:buChar char="■"/>
              <a:defRPr sz="12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8" name="Google Shape;58;p10"/>
          <p:cNvSpPr txBox="1"/>
          <p:nvPr>
            <p:ph idx="3" type="body"/>
          </p:nvPr>
        </p:nvSpPr>
        <p:spPr>
          <a:xfrm>
            <a:off x="189175" y="3341900"/>
            <a:ext cx="3315000" cy="85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1400"/>
              </a:spcBef>
              <a:spcAft>
                <a:spcPts val="0"/>
              </a:spcAft>
              <a:buSzPts val="1200"/>
              <a:buFont typeface="Roboto"/>
              <a:buChar char="○"/>
              <a:defRPr sz="1200"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1400"/>
              </a:spcBef>
              <a:spcAft>
                <a:spcPts val="0"/>
              </a:spcAft>
              <a:buSzPts val="1200"/>
              <a:buFont typeface="Roboto"/>
              <a:buChar char="■"/>
              <a:defRPr sz="1200"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1400"/>
              </a:spcBef>
              <a:spcAft>
                <a:spcPts val="0"/>
              </a:spcAft>
              <a:buSzPts val="1200"/>
              <a:buFont typeface="Roboto"/>
              <a:buChar char="●"/>
              <a:defRPr sz="1200"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1400"/>
              </a:spcBef>
              <a:spcAft>
                <a:spcPts val="0"/>
              </a:spcAft>
              <a:buSzPts val="1200"/>
              <a:buFont typeface="Roboto"/>
              <a:buChar char="○"/>
              <a:defRPr sz="1200"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1400"/>
              </a:spcBef>
              <a:spcAft>
                <a:spcPts val="0"/>
              </a:spcAft>
              <a:buSzPts val="1200"/>
              <a:buFont typeface="Roboto"/>
              <a:buChar char="■"/>
              <a:defRPr sz="1200"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1400"/>
              </a:spcBef>
              <a:spcAft>
                <a:spcPts val="0"/>
              </a:spcAft>
              <a:buSzPts val="1200"/>
              <a:buFont typeface="Roboto"/>
              <a:buChar char="●"/>
              <a:defRPr sz="1200"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1400"/>
              </a:spcBef>
              <a:spcAft>
                <a:spcPts val="0"/>
              </a:spcAft>
              <a:buSzPts val="1200"/>
              <a:buFont typeface="Roboto"/>
              <a:buChar char="○"/>
              <a:defRPr sz="1200"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1400"/>
              </a:spcBef>
              <a:spcAft>
                <a:spcPts val="1400"/>
              </a:spcAft>
              <a:buSzPts val="1200"/>
              <a:buFont typeface="Roboto"/>
              <a:buChar char="■"/>
              <a:defRPr sz="12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pic>
        <p:nvPicPr>
          <p:cNvPr id="59" name="Google Shape;59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76225" y="4841775"/>
            <a:ext cx="538283" cy="171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54.xml"/><Relationship Id="rId22" Type="http://schemas.openxmlformats.org/officeDocument/2006/relationships/slideLayout" Target="../slideLayouts/slideLayout56.xml"/><Relationship Id="rId21" Type="http://schemas.openxmlformats.org/officeDocument/2006/relationships/slideLayout" Target="../slideLayouts/slideLayout55.xml"/><Relationship Id="rId24" Type="http://schemas.openxmlformats.org/officeDocument/2006/relationships/slideLayout" Target="../slideLayouts/slideLayout58.xml"/><Relationship Id="rId23" Type="http://schemas.openxmlformats.org/officeDocument/2006/relationships/slideLayout" Target="../slideLayouts/slideLayout57.xml"/><Relationship Id="rId1" Type="http://schemas.openxmlformats.org/officeDocument/2006/relationships/slideLayout" Target="../slideLayouts/slideLayout35.xml"/><Relationship Id="rId2" Type="http://schemas.openxmlformats.org/officeDocument/2006/relationships/slideLayout" Target="../slideLayouts/slideLayout36.xml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26" Type="http://schemas.openxmlformats.org/officeDocument/2006/relationships/slideLayout" Target="../slideLayouts/slideLayout60.xml"/><Relationship Id="rId25" Type="http://schemas.openxmlformats.org/officeDocument/2006/relationships/slideLayout" Target="../slideLayouts/slideLayout59.xml"/><Relationship Id="rId28" Type="http://schemas.openxmlformats.org/officeDocument/2006/relationships/slideLayout" Target="../slideLayouts/slideLayout62.xml"/><Relationship Id="rId27" Type="http://schemas.openxmlformats.org/officeDocument/2006/relationships/slideLayout" Target="../slideLayouts/slideLayout61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29" Type="http://schemas.openxmlformats.org/officeDocument/2006/relationships/slideLayout" Target="../slideLayouts/slideLayout63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Relationship Id="rId31" Type="http://schemas.openxmlformats.org/officeDocument/2006/relationships/slideLayout" Target="../slideLayouts/slideLayout65.xml"/><Relationship Id="rId30" Type="http://schemas.openxmlformats.org/officeDocument/2006/relationships/slideLayout" Target="../slideLayouts/slideLayout64.xml"/><Relationship Id="rId11" Type="http://schemas.openxmlformats.org/officeDocument/2006/relationships/slideLayout" Target="../slideLayouts/slideLayout45.xml"/><Relationship Id="rId33" Type="http://schemas.openxmlformats.org/officeDocument/2006/relationships/slideLayout" Target="../slideLayouts/slideLayout67.xml"/><Relationship Id="rId10" Type="http://schemas.openxmlformats.org/officeDocument/2006/relationships/slideLayout" Target="../slideLayouts/slideLayout44.xml"/><Relationship Id="rId32" Type="http://schemas.openxmlformats.org/officeDocument/2006/relationships/slideLayout" Target="../slideLayouts/slideLayout66.xml"/><Relationship Id="rId13" Type="http://schemas.openxmlformats.org/officeDocument/2006/relationships/slideLayout" Target="../slideLayouts/slideLayout47.xml"/><Relationship Id="rId35" Type="http://schemas.openxmlformats.org/officeDocument/2006/relationships/theme" Target="../theme/theme2.xml"/><Relationship Id="rId12" Type="http://schemas.openxmlformats.org/officeDocument/2006/relationships/slideLayout" Target="../slideLayouts/slideLayout46.xml"/><Relationship Id="rId34" Type="http://schemas.openxmlformats.org/officeDocument/2006/relationships/slideLayout" Target="../slideLayouts/slideLayout68.xml"/><Relationship Id="rId15" Type="http://schemas.openxmlformats.org/officeDocument/2006/relationships/slideLayout" Target="../slideLayouts/slideLayout49.xml"/><Relationship Id="rId14" Type="http://schemas.openxmlformats.org/officeDocument/2006/relationships/slideLayout" Target="../slideLayouts/slideLayout48.xml"/><Relationship Id="rId17" Type="http://schemas.openxmlformats.org/officeDocument/2006/relationships/slideLayout" Target="../slideLayouts/slideLayout51.xml"/><Relationship Id="rId16" Type="http://schemas.openxmlformats.org/officeDocument/2006/relationships/slideLayout" Target="../slideLayouts/slideLayout50.xml"/><Relationship Id="rId19" Type="http://schemas.openxmlformats.org/officeDocument/2006/relationships/slideLayout" Target="../slideLayouts/slideLayout53.xml"/><Relationship Id="rId18" Type="http://schemas.openxmlformats.org/officeDocument/2006/relationships/slideLayout" Target="../slideLayouts/slideLayout5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71900" y="674775"/>
            <a:ext cx="82221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Google Sans"/>
              <a:buNone/>
              <a:defRPr sz="3600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Google Sans"/>
              <a:buNone/>
              <a:defRPr sz="3600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Google Sans"/>
              <a:buNone/>
              <a:defRPr sz="3600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Google Sans"/>
              <a:buNone/>
              <a:defRPr sz="3600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Google Sans"/>
              <a:buNone/>
              <a:defRPr sz="3600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Google Sans"/>
              <a:buNone/>
              <a:defRPr sz="3600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Google Sans"/>
              <a:buNone/>
              <a:defRPr sz="3600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Google Sans"/>
              <a:buNone/>
              <a:defRPr sz="3600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Google Sans"/>
              <a:buNone/>
              <a:defRPr sz="3600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71900" y="1522175"/>
            <a:ext cx="8222100" cy="28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lnSpc>
                <a:spcPct val="115000"/>
              </a:lnSpc>
              <a:spcBef>
                <a:spcPts val="1400"/>
              </a:spcBef>
              <a:spcAft>
                <a:spcPts val="140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accent1"/>
                </a:solidFill>
              </a:defRPr>
            </a:lvl1pPr>
            <a:lvl2pPr lvl="1" rtl="0" algn="r">
              <a:buNone/>
              <a:defRPr sz="1000">
                <a:solidFill>
                  <a:schemeClr val="accent1"/>
                </a:solidFill>
              </a:defRPr>
            </a:lvl2pPr>
            <a:lvl3pPr lvl="2" rtl="0" algn="r">
              <a:buNone/>
              <a:defRPr sz="1000">
                <a:solidFill>
                  <a:schemeClr val="accent1"/>
                </a:solidFill>
              </a:defRPr>
            </a:lvl3pPr>
            <a:lvl4pPr lvl="3" rtl="0" algn="r">
              <a:buNone/>
              <a:defRPr sz="1000">
                <a:solidFill>
                  <a:schemeClr val="accent1"/>
                </a:solidFill>
              </a:defRPr>
            </a:lvl4pPr>
            <a:lvl5pPr lvl="4" rtl="0" algn="r">
              <a:buNone/>
              <a:defRPr sz="1000">
                <a:solidFill>
                  <a:schemeClr val="accent1"/>
                </a:solidFill>
              </a:defRPr>
            </a:lvl5pPr>
            <a:lvl6pPr lvl="5" rtl="0" algn="r">
              <a:buNone/>
              <a:defRPr sz="1000">
                <a:solidFill>
                  <a:schemeClr val="accent1"/>
                </a:solidFill>
              </a:defRPr>
            </a:lvl6pPr>
            <a:lvl7pPr lvl="6" rtl="0" algn="r">
              <a:buNone/>
              <a:defRPr sz="1000">
                <a:solidFill>
                  <a:schemeClr val="accent1"/>
                </a:solidFill>
              </a:defRPr>
            </a:lvl7pPr>
            <a:lvl8pPr lvl="7" rtl="0" algn="r">
              <a:buNone/>
              <a:defRPr sz="1000">
                <a:solidFill>
                  <a:schemeClr val="accent1"/>
                </a:solidFill>
              </a:defRPr>
            </a:lvl8pPr>
            <a:lvl9pPr lvl="8" rtl="0" algn="r">
              <a:buNone/>
              <a:defRPr sz="1000"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6"/>
          <p:cNvSpPr txBox="1"/>
          <p:nvPr>
            <p:ph type="title"/>
          </p:nvPr>
        </p:nvSpPr>
        <p:spPr>
          <a:xfrm>
            <a:off x="471900" y="674775"/>
            <a:ext cx="82221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Google Sans"/>
              <a:buNone/>
              <a:defRPr sz="3600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Google Sans"/>
              <a:buNone/>
              <a:defRPr sz="3600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Google Sans"/>
              <a:buNone/>
              <a:defRPr sz="3600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Google Sans"/>
              <a:buNone/>
              <a:defRPr sz="3600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Google Sans"/>
              <a:buNone/>
              <a:defRPr sz="3600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Google Sans"/>
              <a:buNone/>
              <a:defRPr sz="3600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Google Sans"/>
              <a:buNone/>
              <a:defRPr sz="3600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Google Sans"/>
              <a:buNone/>
              <a:defRPr sz="3600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Google Sans"/>
              <a:buNone/>
              <a:defRPr sz="3600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270" name="Google Shape;270;p36"/>
          <p:cNvSpPr txBox="1"/>
          <p:nvPr>
            <p:ph idx="1" type="body"/>
          </p:nvPr>
        </p:nvSpPr>
        <p:spPr>
          <a:xfrm>
            <a:off x="471900" y="1522175"/>
            <a:ext cx="8222100" cy="28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400"/>
              </a:spcBef>
              <a:spcAft>
                <a:spcPts val="140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71" name="Google Shape;271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</a:defRPr>
            </a:lvl1pPr>
            <a:lvl2pPr lvl="1" algn="r">
              <a:buNone/>
              <a:defRPr sz="1000">
                <a:solidFill>
                  <a:schemeClr val="accent1"/>
                </a:solidFill>
              </a:defRPr>
            </a:lvl2pPr>
            <a:lvl3pPr lvl="2" algn="r">
              <a:buNone/>
              <a:defRPr sz="1000">
                <a:solidFill>
                  <a:schemeClr val="accent1"/>
                </a:solidFill>
              </a:defRPr>
            </a:lvl3pPr>
            <a:lvl4pPr lvl="3" algn="r">
              <a:buNone/>
              <a:defRPr sz="1000">
                <a:solidFill>
                  <a:schemeClr val="accent1"/>
                </a:solidFill>
              </a:defRPr>
            </a:lvl4pPr>
            <a:lvl5pPr lvl="4" algn="r">
              <a:buNone/>
              <a:defRPr sz="1000">
                <a:solidFill>
                  <a:schemeClr val="accent1"/>
                </a:solidFill>
              </a:defRPr>
            </a:lvl5pPr>
            <a:lvl6pPr lvl="5" algn="r">
              <a:buNone/>
              <a:defRPr sz="1000">
                <a:solidFill>
                  <a:schemeClr val="accent1"/>
                </a:solidFill>
              </a:defRPr>
            </a:lvl6pPr>
            <a:lvl7pPr lvl="6" algn="r">
              <a:buNone/>
              <a:defRPr sz="1000">
                <a:solidFill>
                  <a:schemeClr val="accent1"/>
                </a:solidFill>
              </a:defRPr>
            </a:lvl7pPr>
            <a:lvl8pPr lvl="7" algn="r">
              <a:buNone/>
              <a:defRPr sz="1000">
                <a:solidFill>
                  <a:schemeClr val="accent1"/>
                </a:solidFill>
              </a:defRPr>
            </a:lvl8pPr>
            <a:lvl9pPr lvl="8" algn="r">
              <a:buNone/>
              <a:defRPr sz="1000"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1" r:id="rId10"/>
    <p:sldLayoutId id="2147483692" r:id="rId11"/>
    <p:sldLayoutId id="2147483693" r:id="rId12"/>
    <p:sldLayoutId id="2147483694" r:id="rId13"/>
    <p:sldLayoutId id="2147483695" r:id="rId14"/>
    <p:sldLayoutId id="2147483696" r:id="rId15"/>
    <p:sldLayoutId id="2147483697" r:id="rId16"/>
    <p:sldLayoutId id="2147483698" r:id="rId17"/>
    <p:sldLayoutId id="2147483699" r:id="rId18"/>
    <p:sldLayoutId id="2147483700" r:id="rId19"/>
    <p:sldLayoutId id="2147483701" r:id="rId20"/>
    <p:sldLayoutId id="2147483702" r:id="rId21"/>
    <p:sldLayoutId id="2147483703" r:id="rId22"/>
    <p:sldLayoutId id="2147483704" r:id="rId23"/>
    <p:sldLayoutId id="2147483705" r:id="rId24"/>
    <p:sldLayoutId id="2147483706" r:id="rId25"/>
    <p:sldLayoutId id="2147483707" r:id="rId26"/>
    <p:sldLayoutId id="2147483708" r:id="rId27"/>
    <p:sldLayoutId id="2147483709" r:id="rId28"/>
    <p:sldLayoutId id="2147483710" r:id="rId29"/>
    <p:sldLayoutId id="2147483711" r:id="rId30"/>
    <p:sldLayoutId id="2147483712" r:id="rId31"/>
    <p:sldLayoutId id="2147483713" r:id="rId32"/>
    <p:sldLayoutId id="2147483714" r:id="rId33"/>
    <p:sldLayoutId id="2147483715" r:id="rId3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6.jp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Relationship Id="rId4" Type="http://schemas.openxmlformats.org/officeDocument/2006/relationships/hyperlink" Target="http://goo.gle/explorecsr-post" TargetMode="External"/><Relationship Id="rId5" Type="http://schemas.openxmlformats.org/officeDocument/2006/relationships/hyperlink" Target="https://goo.gle/explorecsr-pre" TargetMode="External"/><Relationship Id="rId6" Type="http://schemas.openxmlformats.org/officeDocument/2006/relationships/image" Target="../media/image1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hyperlink" Target="http://goo.gle/explorecsr-post" TargetMode="External"/><Relationship Id="rId4" Type="http://schemas.openxmlformats.org/officeDocument/2006/relationships/image" Target="../media/image20.png"/><Relationship Id="rId5" Type="http://schemas.openxmlformats.org/officeDocument/2006/relationships/image" Target="../media/image19.png"/><Relationship Id="rId6" Type="http://schemas.openxmlformats.org/officeDocument/2006/relationships/image" Target="../media/image21.png"/><Relationship Id="rId7" Type="http://schemas.openxmlformats.org/officeDocument/2006/relationships/hyperlink" Target="http://goo.gle/explorecsr-pre" TargetMode="External"/><Relationship Id="rId8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71"/>
          <p:cNvSpPr txBox="1"/>
          <p:nvPr/>
        </p:nvSpPr>
        <p:spPr>
          <a:xfrm>
            <a:off x="417328" y="1179925"/>
            <a:ext cx="4860900" cy="100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434343"/>
                </a:solidFill>
                <a:latin typeface="Roboto Light"/>
                <a:ea typeface="Roboto Light"/>
                <a:cs typeface="Roboto Light"/>
                <a:sym typeface="Roboto Light"/>
              </a:rPr>
              <a:t>Increasing student pursuit of computing research is a top priority at Google, especially for students historically marginalized in the field.</a:t>
            </a:r>
            <a:endParaRPr sz="1600">
              <a:solidFill>
                <a:srgbClr val="434343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434343"/>
                </a:solidFill>
                <a:latin typeface="Roboto Light"/>
                <a:ea typeface="Roboto Light"/>
                <a:cs typeface="Roboto Light"/>
                <a:sym typeface="Roboto Light"/>
              </a:rPr>
              <a:t>Through exploreCSR, we...</a:t>
            </a:r>
            <a:endParaRPr sz="1600">
              <a:solidFill>
                <a:srgbClr val="434343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60" name="Google Shape;560;p71"/>
          <p:cNvSpPr txBox="1"/>
          <p:nvPr/>
        </p:nvSpPr>
        <p:spPr>
          <a:xfrm>
            <a:off x="344900" y="262225"/>
            <a:ext cx="3788700" cy="5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</a:pPr>
            <a:r>
              <a:rPr lang="en" sz="2600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rPr>
              <a:t>What is exploreCSR?</a:t>
            </a:r>
            <a:endParaRPr sz="24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561" name="Google Shape;561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36500" y="1491776"/>
            <a:ext cx="3239899" cy="2159952"/>
          </a:xfrm>
          <a:prstGeom prst="rect">
            <a:avLst/>
          </a:prstGeom>
          <a:noFill/>
          <a:ln>
            <a:noFill/>
          </a:ln>
        </p:spPr>
      </p:pic>
      <p:pic>
        <p:nvPicPr>
          <p:cNvPr id="562" name="Google Shape;562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02648" y="2801600"/>
            <a:ext cx="1114919" cy="969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3" name="Google Shape;563;p7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0953" y="2647637"/>
            <a:ext cx="1424755" cy="1163079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7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03993" y="2527525"/>
            <a:ext cx="1716492" cy="1403275"/>
          </a:xfrm>
          <a:prstGeom prst="rect">
            <a:avLst/>
          </a:prstGeom>
          <a:noFill/>
          <a:ln>
            <a:noFill/>
          </a:ln>
        </p:spPr>
      </p:pic>
      <p:sp>
        <p:nvSpPr>
          <p:cNvPr id="565" name="Google Shape;565;p71"/>
          <p:cNvSpPr txBox="1"/>
          <p:nvPr/>
        </p:nvSpPr>
        <p:spPr>
          <a:xfrm>
            <a:off x="460978" y="3825600"/>
            <a:ext cx="14247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3"/>
                </a:solidFill>
                <a:latin typeface="Google Sans"/>
                <a:ea typeface="Google Sans"/>
                <a:cs typeface="Google Sans"/>
                <a:sym typeface="Google Sans"/>
              </a:rPr>
              <a:t>FUND</a:t>
            </a:r>
            <a:endParaRPr sz="1300">
              <a:solidFill>
                <a:schemeClr val="accent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12121"/>
                </a:solidFill>
                <a:latin typeface="Roboto Light"/>
                <a:ea typeface="Roboto Light"/>
                <a:cs typeface="Roboto Light"/>
                <a:sym typeface="Roboto Light"/>
              </a:rPr>
              <a:t>colleges and universities </a:t>
            </a:r>
            <a:r>
              <a:rPr i="1" lang="en" sz="1200">
                <a:solidFill>
                  <a:srgbClr val="212121"/>
                </a:solidFill>
                <a:latin typeface="Roboto Light"/>
                <a:ea typeface="Roboto Light"/>
                <a:cs typeface="Roboto Light"/>
                <a:sym typeface="Roboto Light"/>
              </a:rPr>
              <a:t>who...</a:t>
            </a:r>
            <a:endParaRPr i="1"/>
          </a:p>
        </p:txBody>
      </p:sp>
      <p:sp>
        <p:nvSpPr>
          <p:cNvPr id="566" name="Google Shape;566;p71"/>
          <p:cNvSpPr txBox="1"/>
          <p:nvPr/>
        </p:nvSpPr>
        <p:spPr>
          <a:xfrm>
            <a:off x="1891060" y="3825600"/>
            <a:ext cx="1538100" cy="11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3"/>
                </a:solidFill>
                <a:latin typeface="Google Sans"/>
                <a:ea typeface="Google Sans"/>
                <a:cs typeface="Google Sans"/>
                <a:sym typeface="Google Sans"/>
              </a:rPr>
              <a:t>HOST</a:t>
            </a:r>
            <a:endParaRPr sz="1300">
              <a:solidFill>
                <a:schemeClr val="accent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12121"/>
                </a:solidFill>
                <a:latin typeface="Roboto Light"/>
                <a:ea typeface="Roboto Light"/>
                <a:cs typeface="Roboto Light"/>
                <a:sym typeface="Roboto Light"/>
              </a:rPr>
              <a:t>computing research workshops </a:t>
            </a:r>
            <a:r>
              <a:rPr i="1" lang="en" sz="1200">
                <a:solidFill>
                  <a:srgbClr val="212121"/>
                </a:solidFill>
                <a:latin typeface="Roboto Light"/>
                <a:ea typeface="Roboto Light"/>
                <a:cs typeface="Roboto Light"/>
                <a:sym typeface="Roboto Light"/>
              </a:rPr>
              <a:t>in order to...</a:t>
            </a:r>
            <a:endParaRPr i="1"/>
          </a:p>
        </p:txBody>
      </p:sp>
      <p:sp>
        <p:nvSpPr>
          <p:cNvPr id="567" name="Google Shape;567;p71"/>
          <p:cNvSpPr txBox="1"/>
          <p:nvPr/>
        </p:nvSpPr>
        <p:spPr>
          <a:xfrm>
            <a:off x="3448635" y="3825600"/>
            <a:ext cx="1627200" cy="11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3"/>
                </a:solidFill>
                <a:latin typeface="Google Sans"/>
                <a:ea typeface="Google Sans"/>
                <a:cs typeface="Google Sans"/>
                <a:sym typeface="Google Sans"/>
              </a:rPr>
              <a:t>SUSTAIN</a:t>
            </a:r>
            <a:endParaRPr sz="1300">
              <a:solidFill>
                <a:schemeClr val="accent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12121"/>
                </a:solidFill>
                <a:latin typeface="Roboto Light"/>
                <a:ea typeface="Roboto Light"/>
                <a:cs typeface="Roboto Light"/>
                <a:sym typeface="Roboto Light"/>
              </a:rPr>
              <a:t>students in CS graduate studies and research careers</a:t>
            </a:r>
            <a:endParaRPr/>
          </a:p>
        </p:txBody>
      </p:sp>
      <p:sp>
        <p:nvSpPr>
          <p:cNvPr id="568" name="Google Shape;568;p71"/>
          <p:cNvSpPr txBox="1"/>
          <p:nvPr/>
        </p:nvSpPr>
        <p:spPr>
          <a:xfrm>
            <a:off x="-146225" y="3225450"/>
            <a:ext cx="4954200" cy="5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9" name="Google Shape;569;p71"/>
          <p:cNvSpPr txBox="1"/>
          <p:nvPr/>
        </p:nvSpPr>
        <p:spPr>
          <a:xfrm>
            <a:off x="7676197" y="516025"/>
            <a:ext cx="1374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rPr>
              <a:t>#</a:t>
            </a:r>
            <a:r>
              <a:rPr lang="en" sz="1000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rPr>
              <a:t>exploreCSR</a:t>
            </a:r>
            <a:endParaRPr sz="400"/>
          </a:p>
        </p:txBody>
      </p:sp>
      <p:pic>
        <p:nvPicPr>
          <p:cNvPr id="570" name="Google Shape;570;p7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587328" y="303900"/>
            <a:ext cx="2394496" cy="3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72"/>
          <p:cNvSpPr txBox="1"/>
          <p:nvPr/>
        </p:nvSpPr>
        <p:spPr>
          <a:xfrm>
            <a:off x="297500" y="1494850"/>
            <a:ext cx="26262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Font typeface="Roboto Condensed"/>
              <a:buNone/>
            </a:pPr>
            <a:r>
              <a:rPr lang="en" sz="30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rPr>
              <a:t>Confidence</a:t>
            </a:r>
            <a:endParaRPr i="0" sz="3000" u="none" cap="none" strike="noStrike">
              <a:solidFill>
                <a:srgbClr val="4285F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76" name="Google Shape;576;p72"/>
          <p:cNvSpPr/>
          <p:nvPr/>
        </p:nvSpPr>
        <p:spPr>
          <a:xfrm>
            <a:off x="2989975" y="1450301"/>
            <a:ext cx="4635300" cy="6495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7" name="Google Shape;577;p72"/>
          <p:cNvSpPr txBox="1"/>
          <p:nvPr/>
        </p:nvSpPr>
        <p:spPr>
          <a:xfrm>
            <a:off x="3100575" y="1595701"/>
            <a:ext cx="42306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500"/>
              </a:spcAft>
              <a:buClr>
                <a:schemeClr val="accent2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Self-efficacy to understand, contribute and succeed in computing research</a:t>
            </a:r>
            <a:endParaRPr sz="1300">
              <a:solidFill>
                <a:srgbClr val="21212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78" name="Google Shape;578;p72"/>
          <p:cNvSpPr txBox="1"/>
          <p:nvPr/>
        </p:nvSpPr>
        <p:spPr>
          <a:xfrm>
            <a:off x="234874" y="2279925"/>
            <a:ext cx="26889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9688"/>
              </a:buClr>
              <a:buFont typeface="Roboto Condensed"/>
              <a:buNone/>
            </a:pPr>
            <a:r>
              <a:rPr lang="en" sz="3000">
                <a:solidFill>
                  <a:srgbClr val="FBBC04"/>
                </a:solidFill>
                <a:latin typeface="Google Sans"/>
                <a:ea typeface="Google Sans"/>
                <a:cs typeface="Google Sans"/>
                <a:sym typeface="Google Sans"/>
              </a:rPr>
              <a:t>Community</a:t>
            </a:r>
            <a:endParaRPr i="0" sz="3000" u="none" cap="none" strike="noStrike">
              <a:solidFill>
                <a:srgbClr val="FBBC0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79" name="Google Shape;579;p72"/>
          <p:cNvSpPr/>
          <p:nvPr/>
        </p:nvSpPr>
        <p:spPr>
          <a:xfrm>
            <a:off x="2989984" y="2233912"/>
            <a:ext cx="4230600" cy="6495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0" name="Google Shape;580;p72"/>
          <p:cNvSpPr txBox="1"/>
          <p:nvPr/>
        </p:nvSpPr>
        <p:spPr>
          <a:xfrm>
            <a:off x="3100585" y="2411951"/>
            <a:ext cx="3882000" cy="29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33336"/>
              </a:buClr>
              <a:buFont typeface="Roboto Condensed"/>
              <a:buNone/>
            </a:pPr>
            <a:r>
              <a:rPr lang="en" sz="1100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rPr>
              <a:t>Sense of belonging among peers, mentors and faculty in computing research</a:t>
            </a:r>
            <a:endParaRPr sz="1100">
              <a:solidFill>
                <a:srgbClr val="5F636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81" name="Google Shape;581;p72"/>
          <p:cNvSpPr txBox="1"/>
          <p:nvPr/>
        </p:nvSpPr>
        <p:spPr>
          <a:xfrm>
            <a:off x="1002069" y="3063525"/>
            <a:ext cx="19215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4B400"/>
              </a:buClr>
              <a:buFont typeface="Roboto Condensed"/>
              <a:buNone/>
            </a:pPr>
            <a:r>
              <a:rPr lang="en" sz="3000">
                <a:solidFill>
                  <a:srgbClr val="34A853"/>
                </a:solidFill>
                <a:latin typeface="Google Sans"/>
                <a:ea typeface="Google Sans"/>
                <a:cs typeface="Google Sans"/>
                <a:sym typeface="Google Sans"/>
              </a:rPr>
              <a:t>Skills</a:t>
            </a:r>
            <a:endParaRPr i="0" sz="3000" u="none" cap="none" strike="noStrike">
              <a:solidFill>
                <a:srgbClr val="34A85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82" name="Google Shape;582;p72"/>
          <p:cNvSpPr/>
          <p:nvPr/>
        </p:nvSpPr>
        <p:spPr>
          <a:xfrm>
            <a:off x="2989983" y="3017504"/>
            <a:ext cx="3937500" cy="6495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3" name="Google Shape;583;p72"/>
          <p:cNvSpPr txBox="1"/>
          <p:nvPr/>
        </p:nvSpPr>
        <p:spPr>
          <a:xfrm>
            <a:off x="3100586" y="3200868"/>
            <a:ext cx="3417600" cy="29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33336"/>
              </a:buClr>
              <a:buFont typeface="Roboto Condensed"/>
              <a:buNone/>
            </a:pPr>
            <a:r>
              <a:rPr lang="en" sz="1100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rPr>
              <a:t>Actionable knowledge to conduct, publish, present and pursue computing research professionally</a:t>
            </a:r>
            <a:endParaRPr sz="1100">
              <a:solidFill>
                <a:srgbClr val="5F636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84" name="Google Shape;584;p72"/>
          <p:cNvSpPr txBox="1"/>
          <p:nvPr/>
        </p:nvSpPr>
        <p:spPr>
          <a:xfrm>
            <a:off x="422749" y="3847125"/>
            <a:ext cx="25008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63D49"/>
              </a:buClr>
              <a:buFont typeface="Roboto Condensed"/>
              <a:buNone/>
            </a:pPr>
            <a:r>
              <a:rPr lang="en" sz="3000">
                <a:solidFill>
                  <a:srgbClr val="EA4335"/>
                </a:solidFill>
                <a:latin typeface="Google Sans"/>
                <a:ea typeface="Google Sans"/>
                <a:cs typeface="Google Sans"/>
                <a:sym typeface="Google Sans"/>
              </a:rPr>
              <a:t>Motivation</a:t>
            </a:r>
            <a:endParaRPr i="0" sz="3000" u="none" cap="none" strike="noStrike">
              <a:solidFill>
                <a:srgbClr val="EA4335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85" name="Google Shape;585;p72"/>
          <p:cNvSpPr/>
          <p:nvPr/>
        </p:nvSpPr>
        <p:spPr>
          <a:xfrm>
            <a:off x="2989983" y="3802567"/>
            <a:ext cx="3616500" cy="6495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6" name="Google Shape;586;p72"/>
          <p:cNvSpPr txBox="1"/>
          <p:nvPr/>
        </p:nvSpPr>
        <p:spPr>
          <a:xfrm>
            <a:off x="3100586" y="3985931"/>
            <a:ext cx="3417600" cy="29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33336"/>
              </a:buClr>
              <a:buFont typeface="Roboto Condensed"/>
              <a:buNone/>
            </a:pPr>
            <a:r>
              <a:rPr lang="en" sz="1100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rPr>
              <a:t>Intention to pursue graduate school and research careers in computing</a:t>
            </a:r>
            <a:endParaRPr sz="1100">
              <a:solidFill>
                <a:srgbClr val="5F636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87" name="Google Shape;587;p72"/>
          <p:cNvSpPr txBox="1"/>
          <p:nvPr/>
        </p:nvSpPr>
        <p:spPr>
          <a:xfrm>
            <a:off x="344900" y="262225"/>
            <a:ext cx="6336600" cy="5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</a:pPr>
            <a:r>
              <a:rPr lang="en" sz="2600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rPr>
              <a:t>exploreCSR objectives</a:t>
            </a:r>
            <a:endParaRPr sz="24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73"/>
          <p:cNvSpPr txBox="1"/>
          <p:nvPr>
            <p:ph type="title"/>
          </p:nvPr>
        </p:nvSpPr>
        <p:spPr>
          <a:xfrm>
            <a:off x="167100" y="212650"/>
            <a:ext cx="8562600" cy="7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44 institutions (globally) leading the way to engage 3,700+ students in computing research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3" name="Google Shape;593;p73"/>
          <p:cNvSpPr txBox="1"/>
          <p:nvPr/>
        </p:nvSpPr>
        <p:spPr>
          <a:xfrm rot="944864">
            <a:off x="7164739" y="792364"/>
            <a:ext cx="1851494" cy="79606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D93025"/>
                </a:solidFill>
                <a:latin typeface="Caveat"/>
                <a:ea typeface="Caveat"/>
                <a:cs typeface="Caveat"/>
                <a:sym typeface="Caveat"/>
              </a:rPr>
              <a:t>(not to scale!)</a:t>
            </a:r>
            <a:endParaRPr sz="2000">
              <a:solidFill>
                <a:srgbClr val="D93025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594" name="Google Shape;594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1825" y="1355500"/>
            <a:ext cx="7836999" cy="3499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9" name="Google Shape;599;p74"/>
          <p:cNvPicPr preferRelativeResize="0"/>
          <p:nvPr/>
        </p:nvPicPr>
        <p:blipFill rotWithShape="1">
          <a:blip r:embed="rId3">
            <a:alphaModFix/>
          </a:blip>
          <a:srcRect b="19413" l="0" r="0" t="0"/>
          <a:stretch/>
        </p:blipFill>
        <p:spPr>
          <a:xfrm>
            <a:off x="0" y="0"/>
            <a:ext cx="9144000" cy="5187875"/>
          </a:xfrm>
          <a:prstGeom prst="rect">
            <a:avLst/>
          </a:prstGeom>
          <a:noFill/>
          <a:ln>
            <a:noFill/>
          </a:ln>
        </p:spPr>
      </p:pic>
      <p:sp>
        <p:nvSpPr>
          <p:cNvPr id="600" name="Google Shape;600;p74"/>
          <p:cNvSpPr/>
          <p:nvPr/>
        </p:nvSpPr>
        <p:spPr>
          <a:xfrm>
            <a:off x="0" y="896250"/>
            <a:ext cx="3222900" cy="3419700"/>
          </a:xfrm>
          <a:prstGeom prst="rect">
            <a:avLst/>
          </a:prstGeom>
          <a:solidFill>
            <a:srgbClr val="448AFF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01" name="Google Shape;601;p74"/>
          <p:cNvSpPr/>
          <p:nvPr/>
        </p:nvSpPr>
        <p:spPr>
          <a:xfrm>
            <a:off x="285600" y="1523500"/>
            <a:ext cx="2651700" cy="19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Roboto Light"/>
              <a:buNone/>
            </a:pPr>
            <a:r>
              <a:rPr lang="en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Research isn't some far off career; students at both the graduate and undergraduate levels are integral to the day to day functioning of almost every lab or initiative.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02" name="Google Shape;602;p74"/>
          <p:cNvSpPr txBox="1"/>
          <p:nvPr/>
        </p:nvSpPr>
        <p:spPr>
          <a:xfrm>
            <a:off x="-86125" y="1365450"/>
            <a:ext cx="30000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“</a:t>
            </a:r>
            <a:endParaRPr sz="5000">
              <a:solidFill>
                <a:srgbClr val="FFFFFF"/>
              </a:solidFill>
            </a:endParaRPr>
          </a:p>
        </p:txBody>
      </p:sp>
      <p:sp>
        <p:nvSpPr>
          <p:cNvPr id="603" name="Google Shape;603;p74"/>
          <p:cNvSpPr txBox="1"/>
          <p:nvPr/>
        </p:nvSpPr>
        <p:spPr>
          <a:xfrm>
            <a:off x="2240675" y="2939500"/>
            <a:ext cx="6732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”</a:t>
            </a:r>
            <a:endParaRPr sz="5000">
              <a:solidFill>
                <a:srgbClr val="FFFFFF"/>
              </a:solidFill>
            </a:endParaRPr>
          </a:p>
        </p:txBody>
      </p:sp>
      <p:sp>
        <p:nvSpPr>
          <p:cNvPr id="604" name="Google Shape;604;p74"/>
          <p:cNvSpPr txBox="1"/>
          <p:nvPr>
            <p:ph idx="4294967295" type="body"/>
          </p:nvPr>
        </p:nvSpPr>
        <p:spPr>
          <a:xfrm>
            <a:off x="220475" y="3709675"/>
            <a:ext cx="2693400" cy="28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FFFFFF"/>
                </a:solidFill>
              </a:rPr>
              <a:t>Princess Sampson</a:t>
            </a:r>
            <a:endParaRPr b="1" sz="1100">
              <a:solidFill>
                <a:srgbClr val="FFFFFF"/>
              </a:solidFill>
            </a:endParaRPr>
          </a:p>
        </p:txBody>
      </p:sp>
      <p:sp>
        <p:nvSpPr>
          <p:cNvPr id="605" name="Google Shape;605;p74"/>
          <p:cNvSpPr txBox="1"/>
          <p:nvPr>
            <p:ph idx="4294967295" type="body"/>
          </p:nvPr>
        </p:nvSpPr>
        <p:spPr>
          <a:xfrm>
            <a:off x="220475" y="3904244"/>
            <a:ext cx="2693400" cy="5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400"/>
              </a:spcAft>
              <a:buNone/>
            </a:pPr>
            <a:r>
              <a:rPr i="1" lang="en" sz="900">
                <a:solidFill>
                  <a:srgbClr val="B7B7B7"/>
                </a:solidFill>
              </a:rPr>
              <a:t>Spelman College '22</a:t>
            </a:r>
            <a:endParaRPr i="1" sz="900">
              <a:solidFill>
                <a:srgbClr val="B7B7B7"/>
              </a:solidFill>
            </a:endParaRPr>
          </a:p>
        </p:txBody>
      </p:sp>
      <p:cxnSp>
        <p:nvCxnSpPr>
          <p:cNvPr id="606" name="Google Shape;606;p74"/>
          <p:cNvCxnSpPr/>
          <p:nvPr/>
        </p:nvCxnSpPr>
        <p:spPr>
          <a:xfrm>
            <a:off x="285605" y="3576605"/>
            <a:ext cx="558000" cy="0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607" name="Google Shape;607;p74"/>
          <p:cNvSpPr txBox="1"/>
          <p:nvPr/>
        </p:nvSpPr>
        <p:spPr>
          <a:xfrm>
            <a:off x="0" y="4315925"/>
            <a:ext cx="2526000" cy="554100"/>
          </a:xfrm>
          <a:prstGeom prst="rect">
            <a:avLst/>
          </a:prstGeom>
          <a:solidFill>
            <a:srgbClr val="448AFF">
              <a:alpha val="62089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800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Princess </a:t>
            </a:r>
            <a:r>
              <a:rPr i="1" lang="en" sz="800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and peers collaborate on a CS research project at the 2018 Georgia Tech exploreCSR workshop.</a:t>
            </a:r>
            <a:endParaRPr i="1" sz="800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2" name="Google Shape;612;p75"/>
          <p:cNvPicPr preferRelativeResize="0"/>
          <p:nvPr/>
        </p:nvPicPr>
        <p:blipFill rotWithShape="1">
          <a:blip r:embed="rId3">
            <a:alphaModFix/>
          </a:blip>
          <a:srcRect b="0" l="5473" r="0" t="0"/>
          <a:stretch/>
        </p:blipFill>
        <p:spPr>
          <a:xfrm>
            <a:off x="-634149" y="1"/>
            <a:ext cx="746847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13" name="Google Shape;613;p75"/>
          <p:cNvSpPr/>
          <p:nvPr/>
        </p:nvSpPr>
        <p:spPr>
          <a:xfrm>
            <a:off x="6155850" y="775050"/>
            <a:ext cx="2973600" cy="30621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14" name="Google Shape;614;p75"/>
          <p:cNvSpPr txBox="1"/>
          <p:nvPr/>
        </p:nvSpPr>
        <p:spPr>
          <a:xfrm>
            <a:off x="6487913" y="1134888"/>
            <a:ext cx="24354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Attending the workshop... made applying to grad school a lot less daunting, and more importantly, a much more tangible path to pursue.</a:t>
            </a:r>
            <a:endParaRPr sz="160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15" name="Google Shape;615;p75"/>
          <p:cNvSpPr txBox="1"/>
          <p:nvPr/>
        </p:nvSpPr>
        <p:spPr>
          <a:xfrm>
            <a:off x="6204785" y="1013938"/>
            <a:ext cx="3555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“</a:t>
            </a:r>
            <a:endParaRPr sz="5000">
              <a:solidFill>
                <a:srgbClr val="FFFFFF"/>
              </a:solidFill>
            </a:endParaRPr>
          </a:p>
        </p:txBody>
      </p:sp>
      <p:sp>
        <p:nvSpPr>
          <p:cNvPr id="616" name="Google Shape;616;p75"/>
          <p:cNvSpPr txBox="1"/>
          <p:nvPr/>
        </p:nvSpPr>
        <p:spPr>
          <a:xfrm>
            <a:off x="7933353" y="2520525"/>
            <a:ext cx="4764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”</a:t>
            </a:r>
            <a:endParaRPr sz="5000">
              <a:solidFill>
                <a:srgbClr val="FFFFFF"/>
              </a:solidFill>
            </a:endParaRPr>
          </a:p>
        </p:txBody>
      </p:sp>
      <p:sp>
        <p:nvSpPr>
          <p:cNvPr id="617" name="Google Shape;617;p75"/>
          <p:cNvSpPr txBox="1"/>
          <p:nvPr>
            <p:ph idx="4294967295" type="body"/>
          </p:nvPr>
        </p:nvSpPr>
        <p:spPr>
          <a:xfrm>
            <a:off x="6456726" y="3233343"/>
            <a:ext cx="2497800" cy="28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FFFFFF"/>
                </a:solidFill>
              </a:rPr>
              <a:t>Nimeesha Chan</a:t>
            </a:r>
            <a:endParaRPr b="1" sz="1100">
              <a:solidFill>
                <a:srgbClr val="FFFFFF"/>
              </a:solidFill>
            </a:endParaRPr>
          </a:p>
        </p:txBody>
      </p:sp>
      <p:sp>
        <p:nvSpPr>
          <p:cNvPr id="618" name="Google Shape;618;p75"/>
          <p:cNvSpPr txBox="1"/>
          <p:nvPr>
            <p:ph idx="4294967295" type="body"/>
          </p:nvPr>
        </p:nvSpPr>
        <p:spPr>
          <a:xfrm>
            <a:off x="6456726" y="3427912"/>
            <a:ext cx="2497800" cy="5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</a:pPr>
            <a:r>
              <a:rPr i="1" lang="en" sz="900">
                <a:solidFill>
                  <a:schemeClr val="accent1"/>
                </a:solidFill>
              </a:rPr>
              <a:t>University of Illinois at Chicago ‘21</a:t>
            </a:r>
            <a:endParaRPr i="1" sz="900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1400"/>
              </a:spcBef>
              <a:spcAft>
                <a:spcPts val="1400"/>
              </a:spcAft>
              <a:buNone/>
            </a:pPr>
            <a:r>
              <a:t/>
            </a:r>
            <a:endParaRPr i="1" sz="900">
              <a:solidFill>
                <a:srgbClr val="B7B7B7"/>
              </a:solidFill>
            </a:endParaRPr>
          </a:p>
        </p:txBody>
      </p:sp>
      <p:sp>
        <p:nvSpPr>
          <p:cNvPr id="619" name="Google Shape;619;p75"/>
          <p:cNvSpPr txBox="1"/>
          <p:nvPr/>
        </p:nvSpPr>
        <p:spPr>
          <a:xfrm>
            <a:off x="6834325" y="3837150"/>
            <a:ext cx="2301600" cy="554100"/>
          </a:xfrm>
          <a:prstGeom prst="rect">
            <a:avLst/>
          </a:prstGeom>
          <a:solidFill>
            <a:srgbClr val="F9AB00">
              <a:alpha val="8039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Nimeesha, second from left, and peers collaborate on a CS research project at the 2019 UIC exploreCSR workshop.</a:t>
            </a:r>
            <a:endParaRPr i="1" sz="8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620" name="Google Shape;620;p75"/>
          <p:cNvCxnSpPr/>
          <p:nvPr/>
        </p:nvCxnSpPr>
        <p:spPr>
          <a:xfrm>
            <a:off x="6560280" y="3164318"/>
            <a:ext cx="558000" cy="0"/>
          </a:xfrm>
          <a:prstGeom prst="straightConnector1">
            <a:avLst/>
          </a:prstGeom>
          <a:noFill/>
          <a:ln cap="flat" cmpd="sng" w="38100">
            <a:solidFill>
              <a:schemeClr val="accent3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5" name="Google Shape;625;p76" title="Points scored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4693" y="1238208"/>
            <a:ext cx="5858400" cy="3603916"/>
          </a:xfrm>
          <a:prstGeom prst="rect">
            <a:avLst/>
          </a:prstGeom>
          <a:noFill/>
          <a:ln>
            <a:noFill/>
          </a:ln>
        </p:spPr>
      </p:pic>
      <p:sp>
        <p:nvSpPr>
          <p:cNvPr id="626" name="Google Shape;626;p76"/>
          <p:cNvSpPr/>
          <p:nvPr/>
        </p:nvSpPr>
        <p:spPr>
          <a:xfrm>
            <a:off x="4122084" y="1337287"/>
            <a:ext cx="702600" cy="566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7" name="Google Shape;627;p76"/>
          <p:cNvSpPr/>
          <p:nvPr/>
        </p:nvSpPr>
        <p:spPr>
          <a:xfrm rot="4074671">
            <a:off x="5524509" y="2232296"/>
            <a:ext cx="699653" cy="569565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A433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8" name="Google Shape;628;p76"/>
          <p:cNvSpPr/>
          <p:nvPr/>
        </p:nvSpPr>
        <p:spPr>
          <a:xfrm rot="8555747">
            <a:off x="5105852" y="3858083"/>
            <a:ext cx="701310" cy="568258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9" name="Google Shape;629;p76"/>
          <p:cNvSpPr/>
          <p:nvPr/>
        </p:nvSpPr>
        <p:spPr>
          <a:xfrm rot="-8802240">
            <a:off x="3427607" y="3948351"/>
            <a:ext cx="701685" cy="567709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BBC0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0" name="Google Shape;630;p76"/>
          <p:cNvSpPr/>
          <p:nvPr/>
        </p:nvSpPr>
        <p:spPr>
          <a:xfrm rot="-4274323">
            <a:off x="2828026" y="2396591"/>
            <a:ext cx="699570" cy="569402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1" name="Google Shape;631;p76"/>
          <p:cNvSpPr txBox="1"/>
          <p:nvPr/>
        </p:nvSpPr>
        <p:spPr>
          <a:xfrm>
            <a:off x="3141508" y="4204186"/>
            <a:ext cx="2824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chemeClr val="hlink"/>
                </a:solidFill>
                <a:latin typeface="Google Sans"/>
                <a:ea typeface="Google Sans"/>
                <a:cs typeface="Google Sans"/>
                <a:sym typeface="Google Sans"/>
                <a:hlinkClick r:id="rId4"/>
              </a:rPr>
              <a:t>Post-survey</a:t>
            </a:r>
            <a:endParaRPr b="1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32" name="Google Shape;632;p76"/>
          <p:cNvSpPr txBox="1"/>
          <p:nvPr/>
        </p:nvSpPr>
        <p:spPr>
          <a:xfrm rot="2364341">
            <a:off x="4034925" y="1748586"/>
            <a:ext cx="2828890" cy="40022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chemeClr val="hlink"/>
                </a:solidFill>
                <a:latin typeface="Google Sans"/>
                <a:ea typeface="Google Sans"/>
                <a:cs typeface="Google Sans"/>
                <a:sym typeface="Google Sans"/>
                <a:hlinkClick r:id="rId5"/>
              </a:rPr>
              <a:t>Pre-survey</a:t>
            </a:r>
            <a:endParaRPr b="1">
              <a:solidFill>
                <a:srgbClr val="0000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33" name="Google Shape;633;p76"/>
          <p:cNvSpPr txBox="1"/>
          <p:nvPr/>
        </p:nvSpPr>
        <p:spPr>
          <a:xfrm rot="7052239">
            <a:off x="5243169" y="3462638"/>
            <a:ext cx="1154380" cy="40015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W</a:t>
            </a:r>
            <a:r>
              <a:rPr lang="en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orkshop</a:t>
            </a:r>
            <a:endParaRPr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34" name="Google Shape;634;p76"/>
          <p:cNvSpPr txBox="1"/>
          <p:nvPr/>
        </p:nvSpPr>
        <p:spPr>
          <a:xfrm rot="-5966763">
            <a:off x="2581350" y="3145435"/>
            <a:ext cx="1215583" cy="40003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Improving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635" name="Google Shape;635;p76"/>
          <p:cNvSpPr txBox="1"/>
          <p:nvPr/>
        </p:nvSpPr>
        <p:spPr>
          <a:xfrm rot="-1894610">
            <a:off x="2370084" y="1680917"/>
            <a:ext cx="2827316" cy="40028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CCCC"/>
                </a:solidFill>
                <a:latin typeface="Google Sans"/>
                <a:ea typeface="Google Sans"/>
                <a:cs typeface="Google Sans"/>
                <a:sym typeface="Google Sans"/>
              </a:rPr>
              <a:t>Planning</a:t>
            </a:r>
            <a:endParaRPr>
              <a:solidFill>
                <a:srgbClr val="CCCCCC"/>
              </a:solidFill>
            </a:endParaRPr>
          </a:p>
        </p:txBody>
      </p:sp>
      <p:sp>
        <p:nvSpPr>
          <p:cNvPr id="636" name="Google Shape;636;p76"/>
          <p:cNvSpPr txBox="1"/>
          <p:nvPr/>
        </p:nvSpPr>
        <p:spPr>
          <a:xfrm>
            <a:off x="344900" y="262225"/>
            <a:ext cx="5056800" cy="5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</a:pPr>
            <a:r>
              <a:rPr lang="en" sz="2600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rPr>
              <a:t>exploreCSR surveys</a:t>
            </a:r>
            <a:endParaRPr sz="2600">
              <a:solidFill>
                <a:schemeClr val="accent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</a:pPr>
            <a:r>
              <a:t/>
            </a:r>
            <a:endParaRPr sz="2600">
              <a:solidFill>
                <a:schemeClr val="accent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37" name="Google Shape;637;p76"/>
          <p:cNvSpPr txBox="1"/>
          <p:nvPr/>
        </p:nvSpPr>
        <p:spPr>
          <a:xfrm>
            <a:off x="344900" y="1238200"/>
            <a:ext cx="3095400" cy="11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rPr>
              <a:t>Google is </a:t>
            </a:r>
            <a:r>
              <a:rPr lang="en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rPr>
              <a:t>excited to support students like you in computing research, but </a:t>
            </a:r>
            <a:r>
              <a:rPr b="1" lang="en" sz="170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we need your help</a:t>
            </a:r>
            <a:r>
              <a:rPr lang="en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br>
              <a:rPr lang="en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rPr>
              <a:t>to maximize the impact!</a:t>
            </a:r>
            <a:endParaRPr/>
          </a:p>
        </p:txBody>
      </p:sp>
      <p:pic>
        <p:nvPicPr>
          <p:cNvPr id="638" name="Google Shape;638;p7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4898" y="3556013"/>
            <a:ext cx="2008150" cy="1587475"/>
          </a:xfrm>
          <a:prstGeom prst="rect">
            <a:avLst/>
          </a:prstGeom>
          <a:noFill/>
          <a:ln>
            <a:noFill/>
          </a:ln>
        </p:spPr>
      </p:pic>
      <p:sp>
        <p:nvSpPr>
          <p:cNvPr id="639" name="Google Shape;639;p76"/>
          <p:cNvSpPr txBox="1"/>
          <p:nvPr/>
        </p:nvSpPr>
        <p:spPr>
          <a:xfrm>
            <a:off x="6179626" y="3116018"/>
            <a:ext cx="2824800" cy="149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rPr>
              <a:t>Ensure your voice and experiences </a:t>
            </a:r>
            <a:r>
              <a:rPr lang="en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rPr>
              <a:t>a</a:t>
            </a:r>
            <a:r>
              <a:rPr lang="en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rPr>
              <a:t>re heard to improve the program and CS education - </a:t>
            </a:r>
            <a:br>
              <a:rPr lang="en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b="1" lang="en" sz="170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complete both the pre and post surveys!</a:t>
            </a:r>
            <a:endParaRPr sz="1500"/>
          </a:p>
        </p:txBody>
      </p:sp>
      <p:sp>
        <p:nvSpPr>
          <p:cNvPr id="640" name="Google Shape;640;p76"/>
          <p:cNvSpPr txBox="1"/>
          <p:nvPr/>
        </p:nvSpPr>
        <p:spPr>
          <a:xfrm rot="-9809">
            <a:off x="3888598" y="2700084"/>
            <a:ext cx="1366806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exploreCSR cycle</a:t>
            </a:r>
            <a:endParaRPr sz="17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" name="Google Shape;645;p77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72075" y="2810150"/>
            <a:ext cx="1681799" cy="1681799"/>
          </a:xfrm>
          <a:prstGeom prst="rect">
            <a:avLst/>
          </a:prstGeom>
          <a:noFill/>
          <a:ln>
            <a:noFill/>
          </a:ln>
        </p:spPr>
      </p:pic>
      <p:sp>
        <p:nvSpPr>
          <p:cNvPr id="646" name="Google Shape;646;p77"/>
          <p:cNvSpPr txBox="1"/>
          <p:nvPr>
            <p:ph type="title"/>
          </p:nvPr>
        </p:nvSpPr>
        <p:spPr>
          <a:xfrm>
            <a:off x="167100" y="513275"/>
            <a:ext cx="6614100" cy="7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Stay connected!</a:t>
            </a:r>
            <a:endParaRPr/>
          </a:p>
        </p:txBody>
      </p:sp>
      <p:sp>
        <p:nvSpPr>
          <p:cNvPr id="647" name="Google Shape;647;p77"/>
          <p:cNvSpPr txBox="1"/>
          <p:nvPr/>
        </p:nvSpPr>
        <p:spPr>
          <a:xfrm>
            <a:off x="826850" y="3856050"/>
            <a:ext cx="4516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Follow us on Twitter </a:t>
            </a:r>
            <a:r>
              <a:rPr b="1" lang="en">
                <a:latin typeface="Google Sans"/>
                <a:ea typeface="Google Sans"/>
                <a:cs typeface="Google Sans"/>
                <a:sym typeface="Google Sans"/>
              </a:rPr>
              <a:t>@googleai </a:t>
            </a: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&amp; </a:t>
            </a:r>
            <a:r>
              <a:rPr b="1" lang="en">
                <a:latin typeface="Google Sans"/>
                <a:ea typeface="Google Sans"/>
                <a:cs typeface="Google Sans"/>
                <a:sym typeface="Google Sans"/>
              </a:rPr>
              <a:t>@googlestudents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648" name="Google Shape;648;p7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7100" y="2056150"/>
            <a:ext cx="755700" cy="755700"/>
          </a:xfrm>
          <a:prstGeom prst="rect">
            <a:avLst/>
          </a:prstGeom>
          <a:noFill/>
          <a:ln>
            <a:noFill/>
          </a:ln>
        </p:spPr>
      </p:pic>
      <p:sp>
        <p:nvSpPr>
          <p:cNvPr id="649" name="Google Shape;649;p77"/>
          <p:cNvSpPr txBox="1"/>
          <p:nvPr/>
        </p:nvSpPr>
        <p:spPr>
          <a:xfrm>
            <a:off x="826850" y="2056150"/>
            <a:ext cx="45168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Visit </a:t>
            </a:r>
            <a:r>
              <a:rPr b="1" lang="en">
                <a:latin typeface="Google Sans"/>
                <a:ea typeface="Google Sans"/>
                <a:cs typeface="Google Sans"/>
                <a:sym typeface="Google Sans"/>
              </a:rPr>
              <a:t>careers.google.com/students </a:t>
            </a: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to learn about internship opportunities and other professional resources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Visit </a:t>
            </a:r>
            <a:r>
              <a:rPr b="1" lang="en">
                <a:latin typeface="Google Sans"/>
                <a:ea typeface="Google Sans"/>
                <a:cs typeface="Google Sans"/>
                <a:sym typeface="Google Sans"/>
              </a:rPr>
              <a:t>research.google/outreach </a:t>
            </a: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to learn more about Google’s collaborations with the research and academic communities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650" name="Google Shape;650;p7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3038" y="3823125"/>
            <a:ext cx="563825" cy="466050"/>
          </a:xfrm>
          <a:prstGeom prst="rect">
            <a:avLst/>
          </a:prstGeom>
          <a:noFill/>
          <a:ln>
            <a:noFill/>
          </a:ln>
        </p:spPr>
      </p:pic>
      <p:sp>
        <p:nvSpPr>
          <p:cNvPr id="651" name="Google Shape;651;p77"/>
          <p:cNvSpPr txBox="1"/>
          <p:nvPr/>
        </p:nvSpPr>
        <p:spPr>
          <a:xfrm>
            <a:off x="826850" y="1182875"/>
            <a:ext cx="4516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Tag your photos with </a:t>
            </a:r>
            <a:r>
              <a:rPr b="1" lang="en">
                <a:latin typeface="Google Sans"/>
                <a:ea typeface="Google Sans"/>
                <a:cs typeface="Google Sans"/>
                <a:sym typeface="Google Sans"/>
              </a:rPr>
              <a:t>#exploreCSR</a:t>
            </a: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 for a chance to be featured in future blogs, announcements, and more!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52" name="Google Shape;652;p77"/>
          <p:cNvSpPr txBox="1"/>
          <p:nvPr/>
        </p:nvSpPr>
        <p:spPr>
          <a:xfrm>
            <a:off x="217800" y="1028975"/>
            <a:ext cx="7557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200">
                <a:solidFill>
                  <a:schemeClr val="accent6"/>
                </a:solidFill>
                <a:latin typeface="Google Sans"/>
                <a:ea typeface="Google Sans"/>
                <a:cs typeface="Google Sans"/>
                <a:sym typeface="Google Sans"/>
              </a:rPr>
              <a:t>#</a:t>
            </a:r>
            <a:endParaRPr b="1" sz="5200">
              <a:solidFill>
                <a:schemeClr val="accent6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53" name="Google Shape;653;p77"/>
          <p:cNvSpPr txBox="1"/>
          <p:nvPr/>
        </p:nvSpPr>
        <p:spPr>
          <a:xfrm>
            <a:off x="7340775" y="1460875"/>
            <a:ext cx="1681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accent4"/>
                </a:solidFill>
                <a:latin typeface="Caveat"/>
                <a:ea typeface="Caveat"/>
                <a:cs typeface="Caveat"/>
                <a:sym typeface="Caveat"/>
              </a:rPr>
              <a:t>pre-survey</a:t>
            </a:r>
            <a:endParaRPr b="1" sz="2200">
              <a:solidFill>
                <a:schemeClr val="accent4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654" name="Google Shape;654;p77"/>
          <p:cNvSpPr txBox="1"/>
          <p:nvPr/>
        </p:nvSpPr>
        <p:spPr>
          <a:xfrm>
            <a:off x="5513025" y="3485113"/>
            <a:ext cx="12675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accent5"/>
                </a:solidFill>
                <a:latin typeface="Caveat"/>
                <a:ea typeface="Caveat"/>
                <a:cs typeface="Caveat"/>
                <a:sym typeface="Caveat"/>
              </a:rPr>
              <a:t>post-survey</a:t>
            </a:r>
            <a:endParaRPr b="1" sz="2200">
              <a:solidFill>
                <a:schemeClr val="accent5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655" name="Google Shape;655;p77">
            <a:hlinkClick r:id="rId7"/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491350" y="523025"/>
            <a:ext cx="1703475" cy="1703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Global Master">
  <a:themeElements>
    <a:clrScheme name="Simple Light">
      <a:dk1>
        <a:srgbClr val="202124"/>
      </a:dk1>
      <a:lt1>
        <a:srgbClr val="FFFFFF"/>
      </a:lt1>
      <a:dk2>
        <a:srgbClr val="3C4043"/>
      </a:dk2>
      <a:lt2>
        <a:srgbClr val="EEEEEE"/>
      </a:lt2>
      <a:accent1>
        <a:srgbClr val="5F6368"/>
      </a:accent1>
      <a:accent2>
        <a:srgbClr val="000000"/>
      </a:accent2>
      <a:accent3>
        <a:srgbClr val="1A73E8"/>
      </a:accent3>
      <a:accent4>
        <a:srgbClr val="D93025"/>
      </a:accent4>
      <a:accent5>
        <a:srgbClr val="F9AB00"/>
      </a:accent5>
      <a:accent6>
        <a:srgbClr val="1E8E3E"/>
      </a:accent6>
      <a:hlink>
        <a:srgbClr val="3C78D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lobal Master">
  <a:themeElements>
    <a:clrScheme name="Simple Light">
      <a:dk1>
        <a:srgbClr val="202124"/>
      </a:dk1>
      <a:lt1>
        <a:srgbClr val="FFFFFF"/>
      </a:lt1>
      <a:dk2>
        <a:srgbClr val="3C4043"/>
      </a:dk2>
      <a:lt2>
        <a:srgbClr val="EEEEEE"/>
      </a:lt2>
      <a:accent1>
        <a:srgbClr val="5F6368"/>
      </a:accent1>
      <a:accent2>
        <a:srgbClr val="000000"/>
      </a:accent2>
      <a:accent3>
        <a:srgbClr val="1A73E8"/>
      </a:accent3>
      <a:accent4>
        <a:srgbClr val="D93025"/>
      </a:accent4>
      <a:accent5>
        <a:srgbClr val="F9AB00"/>
      </a:accent5>
      <a:accent6>
        <a:srgbClr val="1E8E3E"/>
      </a:accent6>
      <a:hlink>
        <a:srgbClr val="3C78D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